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</p:sldIdLst>
  <p:sldSz cy="5143500" cx="9144000"/>
  <p:notesSz cx="6858000" cy="9144000"/>
  <p:embeddedFontLst>
    <p:embeddedFont>
      <p:font typeface="Assistant ExtraLight"/>
      <p:regular r:id="rId33"/>
      <p:bold r:id="rId34"/>
    </p:embeddedFont>
    <p:embeddedFont>
      <p:font typeface="Nunito Sans Light"/>
      <p:regular r:id="rId35"/>
      <p:bold r:id="rId36"/>
      <p:italic r:id="rId37"/>
      <p:boldItalic r:id="rId38"/>
    </p:embeddedFont>
    <p:embeddedFont>
      <p:font typeface="Fira Sans Extra Condensed Medium"/>
      <p:regular r:id="rId39"/>
      <p:bold r:id="rId40"/>
      <p:italic r:id="rId41"/>
      <p:boldItalic r:id="rId42"/>
    </p:embeddedFont>
    <p:embeddedFont>
      <p:font typeface="Assistant"/>
      <p:regular r:id="rId43"/>
      <p:bold r:id="rId44"/>
    </p:embeddedFont>
    <p:embeddedFont>
      <p:font typeface="Pontano Sans"/>
      <p:regular r:id="rId45"/>
    </p:embeddedFont>
    <p:embeddedFont>
      <p:font typeface="Nunito Sans ExtraBold"/>
      <p:bold r:id="rId46"/>
      <p:boldItalic r:id="rId47"/>
    </p:embeddedFont>
    <p:embeddedFont>
      <p:font typeface="Nunito Sans"/>
      <p:regular r:id="rId48"/>
      <p:bold r:id="rId49"/>
      <p:italic r:id="rId50"/>
      <p:boldItalic r:id="rId5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5760">
          <p15:clr>
            <a:srgbClr val="9AA0A6"/>
          </p15:clr>
        </p15:guide>
        <p15:guide id="2" pos="4215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5760"/>
        <p:guide pos="4215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FiraSansExtraCondensedMedium-bold.fntdata"/><Relationship Id="rId42" Type="http://schemas.openxmlformats.org/officeDocument/2006/relationships/font" Target="fonts/FiraSansExtraCondensedMedium-boldItalic.fntdata"/><Relationship Id="rId41" Type="http://schemas.openxmlformats.org/officeDocument/2006/relationships/font" Target="fonts/FiraSansExtraCondensedMedium-italic.fntdata"/><Relationship Id="rId44" Type="http://schemas.openxmlformats.org/officeDocument/2006/relationships/font" Target="fonts/Assistant-bold.fntdata"/><Relationship Id="rId43" Type="http://schemas.openxmlformats.org/officeDocument/2006/relationships/font" Target="fonts/Assistant-regular.fntdata"/><Relationship Id="rId46" Type="http://schemas.openxmlformats.org/officeDocument/2006/relationships/font" Target="fonts/NunitoSansExtraBold-bold.fntdata"/><Relationship Id="rId45" Type="http://schemas.openxmlformats.org/officeDocument/2006/relationships/font" Target="fonts/PontanoSans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NunitoSans-regular.fntdata"/><Relationship Id="rId47" Type="http://schemas.openxmlformats.org/officeDocument/2006/relationships/font" Target="fonts/NunitoSansExtraBold-boldItalic.fntdata"/><Relationship Id="rId49" Type="http://schemas.openxmlformats.org/officeDocument/2006/relationships/font" Target="fonts/NunitoSans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font" Target="fonts/AssistantExtraLight-regular.fntdata"/><Relationship Id="rId32" Type="http://schemas.openxmlformats.org/officeDocument/2006/relationships/slide" Target="slides/slide27.xml"/><Relationship Id="rId35" Type="http://schemas.openxmlformats.org/officeDocument/2006/relationships/font" Target="fonts/NunitoSansLight-regular.fntdata"/><Relationship Id="rId34" Type="http://schemas.openxmlformats.org/officeDocument/2006/relationships/font" Target="fonts/AssistantExtraLight-bold.fntdata"/><Relationship Id="rId37" Type="http://schemas.openxmlformats.org/officeDocument/2006/relationships/font" Target="fonts/NunitoSansLight-italic.fntdata"/><Relationship Id="rId36" Type="http://schemas.openxmlformats.org/officeDocument/2006/relationships/font" Target="fonts/NunitoSansLight-bold.fntdata"/><Relationship Id="rId39" Type="http://schemas.openxmlformats.org/officeDocument/2006/relationships/font" Target="fonts/FiraSansExtraCondensedMedium-regular.fntdata"/><Relationship Id="rId38" Type="http://schemas.openxmlformats.org/officeDocument/2006/relationships/font" Target="fonts/NunitoSansLight-boldItalic.fntdata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NunitoSans-boldItalic.fntdata"/><Relationship Id="rId50" Type="http://schemas.openxmlformats.org/officeDocument/2006/relationships/font" Target="fonts/NunitoSans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8afd3c430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8afd3c430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8f95daa5a8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8f95daa5a8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8f95daa5a8_0_1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8f95daa5a8_0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8f95daa5a8_0_1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8f95daa5a8_0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8f95daa5a8_0_3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8f95daa5a8_0_3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5ef6e01a56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5ef6e01a56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770c420680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770c420680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8afd3c430c_0_1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8afd3c430c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770c420680_0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770c420680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770c420680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770c420680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770c420680_0_1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770c420680_0_1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8f95daa5a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8f95daa5a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8afd3c430c_0_1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8afd3c430c_0_1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770c420680_0_1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" name="Google Shape;418;g770c420680_0_1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770c420680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6" name="Google Shape;426;g770c420680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8f95daa5a8_0_4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1" name="Google Shape;441;g8f95daa5a8_0_4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g770c420680_0_2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7" name="Google Shape;457;g770c420680_0_2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5ef6e01a56_0_1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5" name="Google Shape;465;g5ef6e01a56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c3a283152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0" name="Google Shape;500;gc3a283152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g7797ebbc9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8" name="Google Shape;508;g7797ebbc9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8f95daa5a8_0_4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8f95daa5a8_0_4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8f95daa5a8_0_4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8f95daa5a8_0_4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bf565660be_1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bf565660be_1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8f95daa5a8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8f95daa5a8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bf565660be_1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bf565660be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8f95daa5a8_0_4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8f95daa5a8_0_4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bf565660be_1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bf565660be_1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pening slide">
  <p:cSld name="CUSTOM_7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5089700" y="-20175"/>
            <a:ext cx="4094650" cy="5190575"/>
          </a:xfrm>
          <a:custGeom>
            <a:rect b="b" l="l" r="r" t="t"/>
            <a:pathLst>
              <a:path extrusionOk="0" h="207623" w="163786">
                <a:moveTo>
                  <a:pt x="0" y="0"/>
                </a:moveTo>
                <a:lnTo>
                  <a:pt x="26895" y="207623"/>
                </a:lnTo>
                <a:lnTo>
                  <a:pt x="163786" y="207623"/>
                </a:lnTo>
                <a:lnTo>
                  <a:pt x="163786" y="538"/>
                </a:lnTo>
                <a:close/>
              </a:path>
            </a:pathLst>
          </a:custGeom>
          <a:solidFill>
            <a:srgbClr val="1B0043"/>
          </a:solidFill>
          <a:ln>
            <a:noFill/>
          </a:ln>
        </p:spPr>
      </p:sp>
      <p:sp>
        <p:nvSpPr>
          <p:cNvPr id="10" name="Google Shape;10;p2"/>
          <p:cNvSpPr txBox="1"/>
          <p:nvPr>
            <p:ph type="ctrTitle"/>
          </p:nvPr>
        </p:nvSpPr>
        <p:spPr>
          <a:xfrm>
            <a:off x="4863802" y="1290175"/>
            <a:ext cx="3639600" cy="17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 Sans ExtraBold"/>
              <a:buNone/>
              <a:defRPr sz="300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4151302" y="2757622"/>
            <a:ext cx="4352100" cy="717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ontano Sans"/>
              <a:buNone/>
              <a:defRPr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ontano Sans"/>
              <a:buNone/>
              <a:defRPr sz="28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ontano Sans"/>
              <a:buNone/>
              <a:defRPr sz="28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ontano Sans"/>
              <a:buNone/>
              <a:defRPr sz="28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ontano Sans"/>
              <a:buNone/>
              <a:defRPr sz="28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ontano Sans"/>
              <a:buNone/>
              <a:defRPr sz="28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ontano Sans"/>
              <a:buNone/>
              <a:defRPr sz="28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ontano Sans"/>
              <a:buNone/>
              <a:defRPr sz="28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ontano Sans"/>
              <a:buNone/>
              <a:defRPr sz="28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51">
          <p15:clr>
            <a:srgbClr val="FA7B17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design ">
  <p:cSld name="CUSTOM_15_1_1_2_1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1"/>
          <p:cNvSpPr txBox="1"/>
          <p:nvPr>
            <p:ph type="ctrTitle"/>
          </p:nvPr>
        </p:nvSpPr>
        <p:spPr>
          <a:xfrm>
            <a:off x="610871" y="405336"/>
            <a:ext cx="1737300" cy="94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b="0" sz="140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b="0" sz="140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b="0" sz="140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b="0" sz="140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b="0" sz="140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b="0" sz="140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b="0" sz="140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b="0" sz="140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b="0" sz="140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Design 1">
  <p:cSld name="CUSTOM_15_1_1_2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2"/>
          <p:cNvSpPr txBox="1"/>
          <p:nvPr>
            <p:ph type="ctrTitle"/>
          </p:nvPr>
        </p:nvSpPr>
        <p:spPr>
          <a:xfrm>
            <a:off x="6793000" y="405336"/>
            <a:ext cx="1737300" cy="94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b="0" sz="140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b="0" sz="140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b="0" sz="140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b="0" sz="140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b="0" sz="140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b="0" sz="140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b="0" sz="140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b="0" sz="140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b="0" sz="140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Design 2">
  <p:cSld name="CUSTOM_15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/>
          <p:nvPr>
            <p:ph type="ctrTitle"/>
          </p:nvPr>
        </p:nvSpPr>
        <p:spPr>
          <a:xfrm>
            <a:off x="3080975" y="405336"/>
            <a:ext cx="2982000" cy="68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b="0" sz="140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b="0" sz="140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b="0" sz="140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b="0" sz="140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b="0" sz="140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b="0" sz="140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b="0" sz="140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b="0" sz="140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b="0" sz="140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22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4"/>
          <p:cNvSpPr/>
          <p:nvPr/>
        </p:nvSpPr>
        <p:spPr>
          <a:xfrm flipH="1">
            <a:off x="4308501" y="-410756"/>
            <a:ext cx="6000900" cy="5714700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4"/>
          <p:cNvSpPr/>
          <p:nvPr/>
        </p:nvSpPr>
        <p:spPr>
          <a:xfrm flipH="1">
            <a:off x="7518426" y="-410756"/>
            <a:ext cx="6000900" cy="5714700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4"/>
          <p:cNvSpPr txBox="1"/>
          <p:nvPr>
            <p:ph type="ctrTitle"/>
          </p:nvPr>
        </p:nvSpPr>
        <p:spPr>
          <a:xfrm flipH="1">
            <a:off x="5526018" y="1652050"/>
            <a:ext cx="1731600" cy="64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 Sans ExtraBold"/>
              <a:buNone/>
              <a:defRPr b="0" sz="1800">
                <a:solidFill>
                  <a:schemeClr val="dk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unito Sans ExtraBold"/>
              <a:buNone/>
              <a:defRPr b="0" sz="1100">
                <a:solidFill>
                  <a:schemeClr val="dk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unito Sans ExtraBold"/>
              <a:buNone/>
              <a:defRPr b="0" sz="1100">
                <a:solidFill>
                  <a:schemeClr val="dk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unito Sans ExtraBold"/>
              <a:buNone/>
              <a:defRPr b="0" sz="1100">
                <a:solidFill>
                  <a:schemeClr val="dk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unito Sans ExtraBold"/>
              <a:buNone/>
              <a:defRPr b="0" sz="1100">
                <a:solidFill>
                  <a:schemeClr val="dk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unito Sans ExtraBold"/>
              <a:buNone/>
              <a:defRPr b="0" sz="1100">
                <a:solidFill>
                  <a:schemeClr val="dk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unito Sans ExtraBold"/>
              <a:buNone/>
              <a:defRPr b="0" sz="1100">
                <a:solidFill>
                  <a:schemeClr val="dk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unito Sans ExtraBold"/>
              <a:buNone/>
              <a:defRPr b="0" sz="1100">
                <a:solidFill>
                  <a:schemeClr val="dk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unito Sans ExtraBold"/>
              <a:buNone/>
              <a:defRPr b="0" sz="1100">
                <a:solidFill>
                  <a:schemeClr val="dk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9pPr>
          </a:lstStyle>
          <a:p/>
        </p:txBody>
      </p:sp>
      <p:sp>
        <p:nvSpPr>
          <p:cNvPr id="92" name="Google Shape;92;p14"/>
          <p:cNvSpPr txBox="1"/>
          <p:nvPr>
            <p:ph idx="2" type="ctrTitle"/>
          </p:nvPr>
        </p:nvSpPr>
        <p:spPr>
          <a:xfrm>
            <a:off x="3999944" y="2355535"/>
            <a:ext cx="3281400" cy="803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100"/>
              <a:buFont typeface="Assistant ExtraLight"/>
              <a:buNone/>
              <a:defRPr b="0" sz="1100">
                <a:latin typeface="Assistant ExtraLight"/>
                <a:ea typeface="Assistant ExtraLight"/>
                <a:cs typeface="Assistant ExtraLight"/>
                <a:sym typeface="Assistant ExtraLight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100"/>
              <a:buFont typeface="Assistant ExtraLight"/>
              <a:buNone/>
              <a:defRPr b="0" sz="1100">
                <a:latin typeface="Assistant ExtraLight"/>
                <a:ea typeface="Assistant ExtraLight"/>
                <a:cs typeface="Assistant ExtraLight"/>
                <a:sym typeface="Assistant ExtraLight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100"/>
              <a:buFont typeface="Assistant ExtraLight"/>
              <a:buNone/>
              <a:defRPr b="0" sz="1100">
                <a:latin typeface="Assistant ExtraLight"/>
                <a:ea typeface="Assistant ExtraLight"/>
                <a:cs typeface="Assistant ExtraLight"/>
                <a:sym typeface="Assistant ExtraLight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100"/>
              <a:buFont typeface="Assistant ExtraLight"/>
              <a:buNone/>
              <a:defRPr b="0" sz="1100">
                <a:latin typeface="Assistant ExtraLight"/>
                <a:ea typeface="Assistant ExtraLight"/>
                <a:cs typeface="Assistant ExtraLight"/>
                <a:sym typeface="Assistant ExtraLight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100"/>
              <a:buFont typeface="Assistant ExtraLight"/>
              <a:buNone/>
              <a:defRPr b="0" sz="1100">
                <a:latin typeface="Assistant ExtraLight"/>
                <a:ea typeface="Assistant ExtraLight"/>
                <a:cs typeface="Assistant ExtraLight"/>
                <a:sym typeface="Assistant ExtraLight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100"/>
              <a:buFont typeface="Assistant ExtraLight"/>
              <a:buNone/>
              <a:defRPr b="0" sz="1100">
                <a:latin typeface="Assistant ExtraLight"/>
                <a:ea typeface="Assistant ExtraLight"/>
                <a:cs typeface="Assistant ExtraLight"/>
                <a:sym typeface="Assistant ExtraLight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100"/>
              <a:buFont typeface="Assistant ExtraLight"/>
              <a:buNone/>
              <a:defRPr b="0" sz="1100">
                <a:latin typeface="Assistant ExtraLight"/>
                <a:ea typeface="Assistant ExtraLight"/>
                <a:cs typeface="Assistant ExtraLight"/>
                <a:sym typeface="Assistant ExtraLight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100"/>
              <a:buFont typeface="Assistant ExtraLight"/>
              <a:buNone/>
              <a:defRPr b="0" sz="1100">
                <a:latin typeface="Assistant ExtraLight"/>
                <a:ea typeface="Assistant ExtraLight"/>
                <a:cs typeface="Assistant ExtraLight"/>
                <a:sym typeface="Assistant ExtraLight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100"/>
              <a:buFont typeface="Assistant ExtraLight"/>
              <a:buNone/>
              <a:defRPr b="0" sz="1100">
                <a:latin typeface="Assistant ExtraLight"/>
                <a:ea typeface="Assistant ExtraLight"/>
                <a:cs typeface="Assistant ExtraLight"/>
                <a:sym typeface="Assistant Extra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redits">
  <p:cSld name="CUSTOM_14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5"/>
          <p:cNvSpPr/>
          <p:nvPr/>
        </p:nvSpPr>
        <p:spPr>
          <a:xfrm>
            <a:off x="-64300" y="1073700"/>
            <a:ext cx="9251875" cy="4108375"/>
          </a:xfrm>
          <a:custGeom>
            <a:rect b="b" l="l" r="r" t="t"/>
            <a:pathLst>
              <a:path extrusionOk="0" h="164335" w="370075">
                <a:moveTo>
                  <a:pt x="2058" y="32147"/>
                </a:moveTo>
                <a:lnTo>
                  <a:pt x="186709" y="0"/>
                </a:lnTo>
                <a:lnTo>
                  <a:pt x="370075" y="32147"/>
                </a:lnTo>
                <a:lnTo>
                  <a:pt x="370075" y="164335"/>
                </a:lnTo>
                <a:lnTo>
                  <a:pt x="0" y="164335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95" name="Google Shape;95;p15"/>
          <p:cNvSpPr txBox="1"/>
          <p:nvPr>
            <p:ph idx="1" type="body"/>
          </p:nvPr>
        </p:nvSpPr>
        <p:spPr>
          <a:xfrm>
            <a:off x="2780100" y="2134800"/>
            <a:ext cx="3583800" cy="147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 sz="1100">
                <a:solidFill>
                  <a:schemeClr val="lt1"/>
                </a:solidFill>
              </a:defRPr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 sz="1100">
                <a:solidFill>
                  <a:schemeClr val="lt1"/>
                </a:solidFill>
              </a:defRPr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 sz="1100">
                <a:solidFill>
                  <a:schemeClr val="lt1"/>
                </a:solidFill>
              </a:defRPr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 sz="1100">
                <a:solidFill>
                  <a:schemeClr val="lt1"/>
                </a:solidFill>
              </a:defRPr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 sz="1100">
                <a:solidFill>
                  <a:schemeClr val="lt1"/>
                </a:solidFill>
              </a:defRPr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 sz="1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6" name="Google Shape;96;p15"/>
          <p:cNvSpPr txBox="1"/>
          <p:nvPr>
            <p:ph type="ctrTitle"/>
          </p:nvPr>
        </p:nvSpPr>
        <p:spPr>
          <a:xfrm>
            <a:off x="3080975" y="405336"/>
            <a:ext cx="2982000" cy="68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b="0" sz="140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b="0" sz="140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b="0" sz="140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b="0" sz="140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b="0" sz="140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b="0" sz="140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b="0" sz="140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b="0" sz="140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b="0" sz="140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sources">
  <p:cSld name="CUSTOM_14_1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Google Shape;98;p16"/>
          <p:cNvGrpSpPr/>
          <p:nvPr/>
        </p:nvGrpSpPr>
        <p:grpSpPr>
          <a:xfrm>
            <a:off x="-6586" y="-192875"/>
            <a:ext cx="9174175" cy="1384272"/>
            <a:chOff x="0" y="-40481"/>
            <a:chExt cx="9144000" cy="1384272"/>
          </a:xfrm>
        </p:grpSpPr>
        <p:sp>
          <p:nvSpPr>
            <p:cNvPr id="99" name="Google Shape;99;p16"/>
            <p:cNvSpPr/>
            <p:nvPr/>
          </p:nvSpPr>
          <p:spPr>
            <a:xfrm rot="10800000">
              <a:off x="1200" y="799890"/>
              <a:ext cx="9142800" cy="543900"/>
            </a:xfrm>
            <a:prstGeom prst="triangle">
              <a:avLst>
                <a:gd fmla="val 50000" name="adj"/>
              </a:avLst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16"/>
            <p:cNvSpPr/>
            <p:nvPr/>
          </p:nvSpPr>
          <p:spPr>
            <a:xfrm>
              <a:off x="0" y="-40481"/>
              <a:ext cx="9144000" cy="8562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1" name="Google Shape;101;p16"/>
          <p:cNvSpPr txBox="1"/>
          <p:nvPr>
            <p:ph idx="1" type="body"/>
          </p:nvPr>
        </p:nvSpPr>
        <p:spPr>
          <a:xfrm>
            <a:off x="720000" y="1183700"/>
            <a:ext cx="3771600" cy="147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Char char="●"/>
              <a:defRPr sz="900">
                <a:solidFill>
                  <a:srgbClr val="000000"/>
                </a:solidFill>
              </a:defRPr>
            </a:lvl1pPr>
            <a:lvl2pPr indent="-285750" lvl="1" marL="9144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900"/>
              <a:buChar char="○"/>
              <a:defRPr sz="900">
                <a:solidFill>
                  <a:srgbClr val="000000"/>
                </a:solidFill>
              </a:defRPr>
            </a:lvl2pPr>
            <a:lvl3pPr indent="-285750" lvl="2" marL="13716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900"/>
              <a:buChar char="■"/>
              <a:defRPr sz="900">
                <a:solidFill>
                  <a:srgbClr val="000000"/>
                </a:solidFill>
              </a:defRPr>
            </a:lvl3pPr>
            <a:lvl4pPr indent="-285750" lvl="3" marL="1828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900"/>
              <a:buChar char="●"/>
              <a:defRPr sz="900">
                <a:solidFill>
                  <a:srgbClr val="000000"/>
                </a:solidFill>
              </a:defRPr>
            </a:lvl4pPr>
            <a:lvl5pPr indent="-285750" lvl="4" marL="22860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900"/>
              <a:buChar char="○"/>
              <a:defRPr sz="900">
                <a:solidFill>
                  <a:srgbClr val="000000"/>
                </a:solidFill>
              </a:defRPr>
            </a:lvl5pPr>
            <a:lvl6pPr indent="-285750" lvl="5" marL="27432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900"/>
              <a:buChar char="■"/>
              <a:defRPr sz="900">
                <a:solidFill>
                  <a:srgbClr val="000000"/>
                </a:solidFill>
              </a:defRPr>
            </a:lvl6pPr>
            <a:lvl7pPr indent="-285750" lvl="6" marL="32004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900"/>
              <a:buChar char="●"/>
              <a:defRPr sz="900">
                <a:solidFill>
                  <a:srgbClr val="000000"/>
                </a:solidFill>
              </a:defRPr>
            </a:lvl7pPr>
            <a:lvl8pPr indent="-285750" lvl="7" marL="36576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900"/>
              <a:buChar char="○"/>
              <a:defRPr sz="900">
                <a:solidFill>
                  <a:srgbClr val="000000"/>
                </a:solidFill>
              </a:defRPr>
            </a:lvl8pPr>
            <a:lvl9pPr indent="-285750" lvl="8" marL="4114800" rtl="0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900"/>
              <a:buChar char="■"/>
              <a:defRPr sz="9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02" name="Google Shape;102;p16"/>
          <p:cNvSpPr txBox="1"/>
          <p:nvPr>
            <p:ph type="ctrTitle"/>
          </p:nvPr>
        </p:nvSpPr>
        <p:spPr>
          <a:xfrm>
            <a:off x="3080975" y="405336"/>
            <a:ext cx="2982000" cy="68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 ExtraBold"/>
              <a:buNone/>
              <a:defRPr b="0" sz="140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b="0" sz="140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b="0" sz="140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b="0" sz="140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b="0" sz="140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b="0" sz="140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b="0" sz="140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b="0" sz="140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b="0" sz="140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>
  <p:cSld name="CUSTOM_24">
    <p:bg>
      <p:bgPr>
        <a:noFill/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_17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>
            <a:off x="2999400" y="3305175"/>
            <a:ext cx="519300" cy="4497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1B00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3"/>
          <p:cNvSpPr/>
          <p:nvPr/>
        </p:nvSpPr>
        <p:spPr>
          <a:xfrm>
            <a:off x="5611575" y="3305175"/>
            <a:ext cx="519300" cy="4497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1B00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3"/>
          <p:cNvSpPr/>
          <p:nvPr/>
        </p:nvSpPr>
        <p:spPr>
          <a:xfrm>
            <a:off x="1690650" y="1925050"/>
            <a:ext cx="519300" cy="4497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1B00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3"/>
          <p:cNvSpPr/>
          <p:nvPr/>
        </p:nvSpPr>
        <p:spPr>
          <a:xfrm>
            <a:off x="4312350" y="1925050"/>
            <a:ext cx="519300" cy="4497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1B00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3"/>
          <p:cNvSpPr/>
          <p:nvPr/>
        </p:nvSpPr>
        <p:spPr>
          <a:xfrm>
            <a:off x="6980125" y="1925050"/>
            <a:ext cx="519300" cy="4497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1B00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8" name="Google Shape;18;p3"/>
          <p:cNvGrpSpPr/>
          <p:nvPr/>
        </p:nvGrpSpPr>
        <p:grpSpPr>
          <a:xfrm>
            <a:off x="-6586" y="-40475"/>
            <a:ext cx="9180576" cy="1384272"/>
            <a:chOff x="0" y="-40481"/>
            <a:chExt cx="9144000" cy="1384272"/>
          </a:xfrm>
        </p:grpSpPr>
        <p:sp>
          <p:nvSpPr>
            <p:cNvPr id="19" name="Google Shape;19;p3"/>
            <p:cNvSpPr/>
            <p:nvPr/>
          </p:nvSpPr>
          <p:spPr>
            <a:xfrm rot="10800000">
              <a:off x="1200" y="799890"/>
              <a:ext cx="9142800" cy="543900"/>
            </a:xfrm>
            <a:prstGeom prst="triangle">
              <a:avLst>
                <a:gd fmla="val 50000" name="adj"/>
              </a:avLst>
            </a:prstGeom>
            <a:solidFill>
              <a:srgbClr val="1B004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>
              <a:off x="0" y="-40481"/>
              <a:ext cx="9144000" cy="856200"/>
            </a:xfrm>
            <a:prstGeom prst="rect">
              <a:avLst/>
            </a:prstGeom>
            <a:solidFill>
              <a:srgbClr val="1B00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Google Shape;21;p3"/>
          <p:cNvSpPr txBox="1"/>
          <p:nvPr>
            <p:ph idx="1" type="subTitle"/>
          </p:nvPr>
        </p:nvSpPr>
        <p:spPr>
          <a:xfrm>
            <a:off x="967738" y="2671150"/>
            <a:ext cx="1965000" cy="57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type="ctrTitle"/>
          </p:nvPr>
        </p:nvSpPr>
        <p:spPr>
          <a:xfrm>
            <a:off x="1152088" y="2340556"/>
            <a:ext cx="15963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3" name="Google Shape;23;p3"/>
          <p:cNvSpPr txBox="1"/>
          <p:nvPr>
            <p:ph idx="2" type="subTitle"/>
          </p:nvPr>
        </p:nvSpPr>
        <p:spPr>
          <a:xfrm>
            <a:off x="3589500" y="2671150"/>
            <a:ext cx="1965000" cy="57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4" name="Google Shape;24;p3"/>
          <p:cNvSpPr txBox="1"/>
          <p:nvPr>
            <p:ph idx="3" type="ctrTitle"/>
          </p:nvPr>
        </p:nvSpPr>
        <p:spPr>
          <a:xfrm>
            <a:off x="3773838" y="2340556"/>
            <a:ext cx="15963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5" name="Google Shape;25;p3"/>
          <p:cNvSpPr txBox="1"/>
          <p:nvPr>
            <p:ph idx="4" type="subTitle"/>
          </p:nvPr>
        </p:nvSpPr>
        <p:spPr>
          <a:xfrm>
            <a:off x="6264526" y="2671150"/>
            <a:ext cx="1965000" cy="57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6" name="Google Shape;26;p3"/>
          <p:cNvSpPr txBox="1"/>
          <p:nvPr>
            <p:ph idx="5" type="ctrTitle"/>
          </p:nvPr>
        </p:nvSpPr>
        <p:spPr>
          <a:xfrm>
            <a:off x="6448876" y="2340556"/>
            <a:ext cx="15963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7" name="Google Shape;27;p3"/>
          <p:cNvSpPr txBox="1"/>
          <p:nvPr>
            <p:ph idx="6" type="subTitle"/>
          </p:nvPr>
        </p:nvSpPr>
        <p:spPr>
          <a:xfrm>
            <a:off x="2271011" y="4031100"/>
            <a:ext cx="1965000" cy="57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8" name="Google Shape;28;p3"/>
          <p:cNvSpPr txBox="1"/>
          <p:nvPr>
            <p:ph idx="7" type="ctrTitle"/>
          </p:nvPr>
        </p:nvSpPr>
        <p:spPr>
          <a:xfrm>
            <a:off x="2455361" y="3700506"/>
            <a:ext cx="15963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9" name="Google Shape;29;p3"/>
          <p:cNvSpPr txBox="1"/>
          <p:nvPr>
            <p:ph idx="8" type="subTitle"/>
          </p:nvPr>
        </p:nvSpPr>
        <p:spPr>
          <a:xfrm>
            <a:off x="4892774" y="4031100"/>
            <a:ext cx="1965000" cy="57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0" name="Google Shape;30;p3"/>
          <p:cNvSpPr txBox="1"/>
          <p:nvPr>
            <p:ph idx="9" type="ctrTitle"/>
          </p:nvPr>
        </p:nvSpPr>
        <p:spPr>
          <a:xfrm>
            <a:off x="5077124" y="3700506"/>
            <a:ext cx="15963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1" name="Google Shape;31;p3"/>
          <p:cNvSpPr txBox="1"/>
          <p:nvPr>
            <p:ph idx="13" type="ctrTitle"/>
          </p:nvPr>
        </p:nvSpPr>
        <p:spPr>
          <a:xfrm>
            <a:off x="3080975" y="398750"/>
            <a:ext cx="2982000" cy="68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 ExtraBold"/>
              <a:buNone/>
              <a:defRPr b="0" sz="140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 ExtraBold"/>
              <a:buNone/>
              <a:defRPr b="0" sz="140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 ExtraBold"/>
              <a:buNone/>
              <a:defRPr b="0" sz="140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 ExtraBold"/>
              <a:buNone/>
              <a:defRPr b="0" sz="140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 ExtraBold"/>
              <a:buNone/>
              <a:defRPr b="0" sz="140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 ExtraBold"/>
              <a:buNone/>
              <a:defRPr b="0" sz="140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 ExtraBold"/>
              <a:buNone/>
              <a:defRPr b="0" sz="140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 ExtraBold"/>
              <a:buNone/>
              <a:defRPr b="0" sz="140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 ExtraBold"/>
              <a:buNone/>
              <a:defRPr b="0" sz="140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9pPr>
          </a:lstStyle>
          <a:p/>
        </p:txBody>
      </p:sp>
      <p:sp>
        <p:nvSpPr>
          <p:cNvPr id="32" name="Google Shape;32;p3"/>
          <p:cNvSpPr txBox="1"/>
          <p:nvPr>
            <p:ph hasCustomPrompt="1" idx="14" type="title"/>
          </p:nvPr>
        </p:nvSpPr>
        <p:spPr>
          <a:xfrm>
            <a:off x="1575838" y="2012475"/>
            <a:ext cx="748800" cy="30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3" name="Google Shape;33;p3"/>
          <p:cNvSpPr txBox="1"/>
          <p:nvPr>
            <p:ph hasCustomPrompt="1" idx="15" type="title"/>
          </p:nvPr>
        </p:nvSpPr>
        <p:spPr>
          <a:xfrm>
            <a:off x="4197618" y="2012475"/>
            <a:ext cx="748800" cy="30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4" name="Google Shape;34;p3"/>
          <p:cNvSpPr txBox="1"/>
          <p:nvPr>
            <p:ph hasCustomPrompt="1" idx="16" type="title"/>
          </p:nvPr>
        </p:nvSpPr>
        <p:spPr>
          <a:xfrm>
            <a:off x="6872626" y="2012475"/>
            <a:ext cx="748800" cy="30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5" name="Google Shape;35;p3"/>
          <p:cNvSpPr txBox="1"/>
          <p:nvPr>
            <p:ph hasCustomPrompt="1" idx="17" type="title"/>
          </p:nvPr>
        </p:nvSpPr>
        <p:spPr>
          <a:xfrm>
            <a:off x="2879111" y="3386650"/>
            <a:ext cx="748800" cy="30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6" name="Google Shape;36;p3"/>
          <p:cNvSpPr txBox="1"/>
          <p:nvPr>
            <p:ph hasCustomPrompt="1" idx="18" type="title"/>
          </p:nvPr>
        </p:nvSpPr>
        <p:spPr>
          <a:xfrm>
            <a:off x="5500879" y="3386650"/>
            <a:ext cx="748800" cy="30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1">
  <p:cSld name="CUSTOM_18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"/>
          <p:cNvSpPr/>
          <p:nvPr/>
        </p:nvSpPr>
        <p:spPr>
          <a:xfrm>
            <a:off x="-1152650" y="-437650"/>
            <a:ext cx="6000900" cy="57147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FAFA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4"/>
          <p:cNvSpPr/>
          <p:nvPr/>
        </p:nvSpPr>
        <p:spPr>
          <a:xfrm>
            <a:off x="-4362575" y="-437650"/>
            <a:ext cx="6000900" cy="57147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1B00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4"/>
          <p:cNvSpPr txBox="1"/>
          <p:nvPr>
            <p:ph type="ctrTitle"/>
          </p:nvPr>
        </p:nvSpPr>
        <p:spPr>
          <a:xfrm flipH="1">
            <a:off x="1889225" y="2355535"/>
            <a:ext cx="3281400" cy="803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B0043"/>
              </a:buClr>
              <a:buSzPts val="1800"/>
              <a:buNone/>
              <a:defRPr sz="1800">
                <a:solidFill>
                  <a:srgbClr val="1B004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1B0043"/>
              </a:buClr>
              <a:buSzPts val="1400"/>
              <a:buNone/>
              <a:defRPr sz="1400">
                <a:solidFill>
                  <a:srgbClr val="1B00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1B0043"/>
              </a:buClr>
              <a:buSzPts val="1400"/>
              <a:buNone/>
              <a:defRPr sz="1400">
                <a:solidFill>
                  <a:srgbClr val="1B00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1B0043"/>
              </a:buClr>
              <a:buSzPts val="1400"/>
              <a:buNone/>
              <a:defRPr sz="1400">
                <a:solidFill>
                  <a:srgbClr val="1B00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1B0043"/>
              </a:buClr>
              <a:buSzPts val="1400"/>
              <a:buNone/>
              <a:defRPr sz="1400">
                <a:solidFill>
                  <a:srgbClr val="1B00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1B0043"/>
              </a:buClr>
              <a:buSzPts val="1400"/>
              <a:buNone/>
              <a:defRPr sz="1400">
                <a:solidFill>
                  <a:srgbClr val="1B00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1B0043"/>
              </a:buClr>
              <a:buSzPts val="1400"/>
              <a:buNone/>
              <a:defRPr sz="1400">
                <a:solidFill>
                  <a:srgbClr val="1B00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1B0043"/>
              </a:buClr>
              <a:buSzPts val="1400"/>
              <a:buNone/>
              <a:defRPr sz="1400">
                <a:solidFill>
                  <a:srgbClr val="1B00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1B0043"/>
              </a:buClr>
              <a:buSzPts val="1400"/>
              <a:buNone/>
              <a:defRPr sz="1400">
                <a:solidFill>
                  <a:srgbClr val="1B0043"/>
                </a:solidFill>
              </a:defRPr>
            </a:lvl9pPr>
          </a:lstStyle>
          <a:p/>
        </p:txBody>
      </p:sp>
      <p:sp>
        <p:nvSpPr>
          <p:cNvPr id="41" name="Google Shape;41;p4"/>
          <p:cNvSpPr txBox="1"/>
          <p:nvPr>
            <p:ph hasCustomPrompt="1" idx="2" type="title"/>
          </p:nvPr>
        </p:nvSpPr>
        <p:spPr>
          <a:xfrm flipH="1">
            <a:off x="1889225" y="1753435"/>
            <a:ext cx="2979300" cy="75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251B"/>
              </a:buClr>
              <a:buSzPts val="4800"/>
              <a:buFont typeface="Nunito Sans ExtraBold"/>
              <a:buNone/>
              <a:defRPr b="0" sz="4800">
                <a:solidFill>
                  <a:srgbClr val="FF251B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subtitle">
  <p:cSld name="CUSTOM_12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/>
          <p:nvPr/>
        </p:nvSpPr>
        <p:spPr>
          <a:xfrm flipH="1">
            <a:off x="-447675" y="-42125"/>
            <a:ext cx="5743575" cy="5200650"/>
          </a:xfrm>
          <a:custGeom>
            <a:rect b="b" l="l" r="r" t="t"/>
            <a:pathLst>
              <a:path extrusionOk="0" h="208026" w="229743">
                <a:moveTo>
                  <a:pt x="62865" y="1524"/>
                </a:moveTo>
                <a:lnTo>
                  <a:pt x="0" y="208026"/>
                </a:lnTo>
                <a:lnTo>
                  <a:pt x="229743" y="208026"/>
                </a:lnTo>
                <a:lnTo>
                  <a:pt x="22974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44" name="Google Shape;44;p5"/>
          <p:cNvSpPr txBox="1"/>
          <p:nvPr>
            <p:ph type="ctrTitle"/>
          </p:nvPr>
        </p:nvSpPr>
        <p:spPr>
          <a:xfrm>
            <a:off x="630625" y="1659512"/>
            <a:ext cx="3867300" cy="970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5"/>
          <p:cNvSpPr txBox="1"/>
          <p:nvPr>
            <p:ph idx="1" type="subTitle"/>
          </p:nvPr>
        </p:nvSpPr>
        <p:spPr>
          <a:xfrm>
            <a:off x="630625" y="2513488"/>
            <a:ext cx="3340500" cy="97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ur columns">
  <p:cSld name="CUSTOM_24_1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 txBox="1"/>
          <p:nvPr>
            <p:ph type="ctrTitle"/>
          </p:nvPr>
        </p:nvSpPr>
        <p:spPr>
          <a:xfrm>
            <a:off x="3080975" y="405336"/>
            <a:ext cx="2982000" cy="68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b="0" sz="140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b="0" sz="140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b="0" sz="140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b="0" sz="140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b="0" sz="140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b="0" sz="140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b="0" sz="140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b="0" sz="140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b="0" sz="140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9pPr>
          </a:lstStyle>
          <a:p/>
        </p:txBody>
      </p:sp>
      <p:sp>
        <p:nvSpPr>
          <p:cNvPr id="48" name="Google Shape;48;p6"/>
          <p:cNvSpPr txBox="1"/>
          <p:nvPr>
            <p:ph idx="2" type="ctrTitle"/>
          </p:nvPr>
        </p:nvSpPr>
        <p:spPr>
          <a:xfrm flipH="1">
            <a:off x="1663075" y="2606298"/>
            <a:ext cx="1037100" cy="32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49" name="Google Shape;49;p6"/>
          <p:cNvSpPr txBox="1"/>
          <p:nvPr>
            <p:ph idx="1" type="subTitle"/>
          </p:nvPr>
        </p:nvSpPr>
        <p:spPr>
          <a:xfrm flipH="1">
            <a:off x="1432475" y="2815693"/>
            <a:ext cx="1498200" cy="97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50" name="Google Shape;50;p6"/>
          <p:cNvSpPr txBox="1"/>
          <p:nvPr>
            <p:ph idx="3" type="ctrTitle"/>
          </p:nvPr>
        </p:nvSpPr>
        <p:spPr>
          <a:xfrm flipH="1">
            <a:off x="4851150" y="2606423"/>
            <a:ext cx="1037100" cy="32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51" name="Google Shape;51;p6"/>
          <p:cNvSpPr txBox="1"/>
          <p:nvPr>
            <p:ph idx="4" type="subTitle"/>
          </p:nvPr>
        </p:nvSpPr>
        <p:spPr>
          <a:xfrm flipH="1">
            <a:off x="4620550" y="2815693"/>
            <a:ext cx="1498200" cy="97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52" name="Google Shape;52;p6"/>
          <p:cNvSpPr txBox="1"/>
          <p:nvPr>
            <p:ph idx="5" type="ctrTitle"/>
          </p:nvPr>
        </p:nvSpPr>
        <p:spPr>
          <a:xfrm flipH="1">
            <a:off x="3257125" y="1763240"/>
            <a:ext cx="1037100" cy="32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53" name="Google Shape;53;p6"/>
          <p:cNvSpPr txBox="1"/>
          <p:nvPr>
            <p:ph idx="6" type="subTitle"/>
          </p:nvPr>
        </p:nvSpPr>
        <p:spPr>
          <a:xfrm flipH="1">
            <a:off x="3026513" y="1972515"/>
            <a:ext cx="1498200" cy="97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54" name="Google Shape;54;p6"/>
          <p:cNvSpPr txBox="1"/>
          <p:nvPr>
            <p:ph idx="7" type="ctrTitle"/>
          </p:nvPr>
        </p:nvSpPr>
        <p:spPr>
          <a:xfrm flipH="1">
            <a:off x="6445175" y="1763240"/>
            <a:ext cx="1037100" cy="32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55" name="Google Shape;55;p6"/>
          <p:cNvSpPr txBox="1"/>
          <p:nvPr>
            <p:ph idx="8" type="subTitle"/>
          </p:nvPr>
        </p:nvSpPr>
        <p:spPr>
          <a:xfrm flipH="1">
            <a:off x="6214563" y="1972515"/>
            <a:ext cx="1498200" cy="97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985">
          <p15:clr>
            <a:srgbClr val="FA7B17"/>
          </p15:clr>
        </p15:guide>
        <p15:guide id="2" orient="horz" pos="1460">
          <p15:clr>
            <a:srgbClr val="FA7B17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2">
  <p:cSld name="CUSTOM_21_1_1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7"/>
          <p:cNvSpPr/>
          <p:nvPr/>
        </p:nvSpPr>
        <p:spPr>
          <a:xfrm flipH="1">
            <a:off x="4308501" y="-424791"/>
            <a:ext cx="6000900" cy="5714700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7"/>
          <p:cNvSpPr/>
          <p:nvPr/>
        </p:nvSpPr>
        <p:spPr>
          <a:xfrm flipH="1">
            <a:off x="7518426" y="-424791"/>
            <a:ext cx="6000900" cy="5714700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7"/>
          <p:cNvSpPr txBox="1"/>
          <p:nvPr>
            <p:ph type="ctrTitle"/>
          </p:nvPr>
        </p:nvSpPr>
        <p:spPr>
          <a:xfrm>
            <a:off x="4020266" y="2355535"/>
            <a:ext cx="3281400" cy="803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60" name="Google Shape;60;p7"/>
          <p:cNvSpPr txBox="1"/>
          <p:nvPr>
            <p:ph hasCustomPrompt="1" idx="2" type="title"/>
          </p:nvPr>
        </p:nvSpPr>
        <p:spPr>
          <a:xfrm>
            <a:off x="4322366" y="1753435"/>
            <a:ext cx="2979300" cy="75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4800"/>
              <a:buFont typeface="Nunito Sans ExtraBold"/>
              <a:buNone/>
              <a:defRPr b="0" sz="480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4800"/>
              <a:buFont typeface="Nunito Sans ExtraBold"/>
              <a:buNone/>
              <a:defRPr b="0" sz="480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4800"/>
              <a:buFont typeface="Nunito Sans ExtraBold"/>
              <a:buNone/>
              <a:defRPr b="0" sz="480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4800"/>
              <a:buFont typeface="Nunito Sans ExtraBold"/>
              <a:buNone/>
              <a:defRPr b="0" sz="480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4800"/>
              <a:buFont typeface="Nunito Sans ExtraBold"/>
              <a:buNone/>
              <a:defRPr b="0" sz="480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4800"/>
              <a:buFont typeface="Nunito Sans ExtraBold"/>
              <a:buNone/>
              <a:defRPr b="0" sz="480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4800"/>
              <a:buFont typeface="Nunito Sans ExtraBold"/>
              <a:buNone/>
              <a:defRPr b="0" sz="480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4800"/>
              <a:buFont typeface="Nunito Sans ExtraBold"/>
              <a:buNone/>
              <a:defRPr b="0" sz="480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4800"/>
              <a:buFont typeface="Nunito Sans ExtraBold"/>
              <a:buNone/>
              <a:defRPr b="0" sz="480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subtitle 2">
  <p:cSld name="CUSTOM_15_1_1_1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oogle Shape;62;p8"/>
          <p:cNvGrpSpPr/>
          <p:nvPr/>
        </p:nvGrpSpPr>
        <p:grpSpPr>
          <a:xfrm>
            <a:off x="0" y="-9525"/>
            <a:ext cx="3105188" cy="5210133"/>
            <a:chOff x="0" y="-9525"/>
            <a:chExt cx="3105188" cy="5210133"/>
          </a:xfrm>
        </p:grpSpPr>
        <p:sp>
          <p:nvSpPr>
            <p:cNvPr id="63" name="Google Shape;63;p8"/>
            <p:cNvSpPr/>
            <p:nvPr/>
          </p:nvSpPr>
          <p:spPr>
            <a:xfrm>
              <a:off x="266700" y="-9525"/>
              <a:ext cx="2838488" cy="5210133"/>
            </a:xfrm>
            <a:custGeom>
              <a:rect b="b" l="l" r="r" t="t"/>
              <a:pathLst>
                <a:path extrusionOk="0" h="204359" w="110490">
                  <a:moveTo>
                    <a:pt x="1524" y="0"/>
                  </a:moveTo>
                  <a:lnTo>
                    <a:pt x="110490" y="0"/>
                  </a:lnTo>
                  <a:lnTo>
                    <a:pt x="55732" y="204359"/>
                  </a:lnTo>
                  <a:lnTo>
                    <a:pt x="0" y="20435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</p:sp>
        <p:sp>
          <p:nvSpPr>
            <p:cNvPr id="64" name="Google Shape;64;p8"/>
            <p:cNvSpPr/>
            <p:nvPr/>
          </p:nvSpPr>
          <p:spPr>
            <a:xfrm>
              <a:off x="0" y="-9525"/>
              <a:ext cx="558000" cy="51624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5" name="Google Shape;65;p8"/>
          <p:cNvSpPr txBox="1"/>
          <p:nvPr>
            <p:ph type="ctrTitle"/>
          </p:nvPr>
        </p:nvSpPr>
        <p:spPr>
          <a:xfrm>
            <a:off x="610871" y="405336"/>
            <a:ext cx="1737300" cy="94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 ExtraBold"/>
              <a:buNone/>
              <a:defRPr b="0" sz="140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 ExtraBold"/>
              <a:buNone/>
              <a:defRPr b="0" sz="140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 ExtraBold"/>
              <a:buNone/>
              <a:defRPr b="0" sz="140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 ExtraBold"/>
              <a:buNone/>
              <a:defRPr b="0" sz="140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 ExtraBold"/>
              <a:buNone/>
              <a:defRPr b="0" sz="140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 ExtraBold"/>
              <a:buNone/>
              <a:defRPr b="0" sz="140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 ExtraBold"/>
              <a:buNone/>
              <a:defRPr b="0" sz="140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 ExtraBold"/>
              <a:buNone/>
              <a:defRPr b="0" sz="140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 ExtraBold"/>
              <a:buNone/>
              <a:defRPr b="0" sz="140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9pPr>
          </a:lstStyle>
          <a:p/>
        </p:txBody>
      </p:sp>
      <p:sp>
        <p:nvSpPr>
          <p:cNvPr id="66" name="Google Shape;66;p8"/>
          <p:cNvSpPr txBox="1"/>
          <p:nvPr>
            <p:ph idx="2" type="ctrTitle"/>
          </p:nvPr>
        </p:nvSpPr>
        <p:spPr>
          <a:xfrm>
            <a:off x="5739302" y="1659506"/>
            <a:ext cx="2900100" cy="970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7" name="Google Shape;67;p8"/>
          <p:cNvSpPr txBox="1"/>
          <p:nvPr>
            <p:ph idx="1" type="subTitle"/>
          </p:nvPr>
        </p:nvSpPr>
        <p:spPr>
          <a:xfrm>
            <a:off x="5739302" y="2513494"/>
            <a:ext cx="2505000" cy="97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subtitle 3">
  <p:cSld name="CUSTOM_15_1_1_1_1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9"/>
          <p:cNvSpPr txBox="1"/>
          <p:nvPr>
            <p:ph type="ctrTitle"/>
          </p:nvPr>
        </p:nvSpPr>
        <p:spPr>
          <a:xfrm flipH="1">
            <a:off x="6795803" y="405336"/>
            <a:ext cx="1737300" cy="94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b="0" sz="140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b="0" sz="140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b="0" sz="140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b="0" sz="140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b="0" sz="140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b="0" sz="140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b="0" sz="140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b="0" sz="140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b="0" sz="140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9pPr>
          </a:lstStyle>
          <a:p/>
        </p:txBody>
      </p:sp>
      <p:sp>
        <p:nvSpPr>
          <p:cNvPr id="70" name="Google Shape;70;p9"/>
          <p:cNvSpPr txBox="1"/>
          <p:nvPr>
            <p:ph idx="2" type="ctrTitle"/>
          </p:nvPr>
        </p:nvSpPr>
        <p:spPr>
          <a:xfrm flipH="1">
            <a:off x="720000" y="1982325"/>
            <a:ext cx="2671500" cy="64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1" name="Google Shape;71;p9"/>
          <p:cNvSpPr txBox="1"/>
          <p:nvPr>
            <p:ph idx="1" type="subTitle"/>
          </p:nvPr>
        </p:nvSpPr>
        <p:spPr>
          <a:xfrm flipH="1">
            <a:off x="1264200" y="2513497"/>
            <a:ext cx="2127300" cy="97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074">
          <p15:clr>
            <a:srgbClr val="FA7B17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s">
  <p:cSld name="CUSTOM_23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0"/>
          <p:cNvSpPr/>
          <p:nvPr/>
        </p:nvSpPr>
        <p:spPr>
          <a:xfrm>
            <a:off x="-38250" y="-19125"/>
            <a:ext cx="3403525" cy="5213625"/>
          </a:xfrm>
          <a:custGeom>
            <a:rect b="b" l="l" r="r" t="t"/>
            <a:pathLst>
              <a:path extrusionOk="0" h="208545" w="136141">
                <a:moveTo>
                  <a:pt x="114980" y="0"/>
                </a:moveTo>
                <a:lnTo>
                  <a:pt x="136141" y="208545"/>
                </a:lnTo>
                <a:lnTo>
                  <a:pt x="0" y="208545"/>
                </a:lnTo>
                <a:lnTo>
                  <a:pt x="0" y="255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74" name="Google Shape;74;p10"/>
          <p:cNvSpPr/>
          <p:nvPr/>
        </p:nvSpPr>
        <p:spPr>
          <a:xfrm>
            <a:off x="5729875" y="-6374"/>
            <a:ext cx="3792300" cy="5149875"/>
          </a:xfrm>
          <a:custGeom>
            <a:rect b="b" l="l" r="r" t="t"/>
            <a:pathLst>
              <a:path extrusionOk="0" h="205995" w="151692">
                <a:moveTo>
                  <a:pt x="34162" y="510"/>
                </a:moveTo>
                <a:lnTo>
                  <a:pt x="0" y="205995"/>
                </a:lnTo>
                <a:lnTo>
                  <a:pt x="140729" y="205995"/>
                </a:lnTo>
                <a:lnTo>
                  <a:pt x="151692" y="177186"/>
                </a:lnTo>
                <a:lnTo>
                  <a:pt x="14098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75" name="Google Shape;75;p10"/>
          <p:cNvSpPr txBox="1"/>
          <p:nvPr>
            <p:ph type="ctrTitle"/>
          </p:nvPr>
        </p:nvSpPr>
        <p:spPr>
          <a:xfrm>
            <a:off x="3080975" y="405336"/>
            <a:ext cx="2982000" cy="68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b="0" sz="140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b="0" sz="140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b="0" sz="140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b="0" sz="140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b="0" sz="140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b="0" sz="140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b="0" sz="140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b="0" sz="140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b="0" sz="140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9pPr>
          </a:lstStyle>
          <a:p/>
        </p:txBody>
      </p:sp>
      <p:sp>
        <p:nvSpPr>
          <p:cNvPr id="76" name="Google Shape;76;p10"/>
          <p:cNvSpPr txBox="1"/>
          <p:nvPr>
            <p:ph idx="2" type="ctrTitle"/>
          </p:nvPr>
        </p:nvSpPr>
        <p:spPr>
          <a:xfrm flipH="1">
            <a:off x="719975" y="2423575"/>
            <a:ext cx="1374300" cy="64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7" name="Google Shape;77;p10"/>
          <p:cNvSpPr txBox="1"/>
          <p:nvPr>
            <p:ph idx="1" type="subTitle"/>
          </p:nvPr>
        </p:nvSpPr>
        <p:spPr>
          <a:xfrm flipH="1">
            <a:off x="720000" y="2954750"/>
            <a:ext cx="1985100" cy="97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8" name="Google Shape;78;p10"/>
          <p:cNvSpPr txBox="1"/>
          <p:nvPr>
            <p:ph idx="3" type="ctrTitle"/>
          </p:nvPr>
        </p:nvSpPr>
        <p:spPr>
          <a:xfrm flipH="1">
            <a:off x="3884850" y="2423575"/>
            <a:ext cx="1374300" cy="64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9" name="Google Shape;79;p10"/>
          <p:cNvSpPr txBox="1"/>
          <p:nvPr>
            <p:ph idx="4" type="subTitle"/>
          </p:nvPr>
        </p:nvSpPr>
        <p:spPr>
          <a:xfrm flipH="1">
            <a:off x="3579450" y="2954750"/>
            <a:ext cx="1985100" cy="97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0" name="Google Shape;80;p10"/>
          <p:cNvSpPr txBox="1"/>
          <p:nvPr>
            <p:ph idx="5" type="ctrTitle"/>
          </p:nvPr>
        </p:nvSpPr>
        <p:spPr>
          <a:xfrm flipH="1">
            <a:off x="7043225" y="2423575"/>
            <a:ext cx="1374300" cy="64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1" name="Google Shape;81;p10"/>
          <p:cNvSpPr txBox="1"/>
          <p:nvPr>
            <p:ph idx="6" type="subTitle"/>
          </p:nvPr>
        </p:nvSpPr>
        <p:spPr>
          <a:xfrm flipH="1">
            <a:off x="6432425" y="2954750"/>
            <a:ext cx="1985100" cy="97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2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b="1" sz="28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b="1" sz="28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b="1" sz="28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b="1" sz="28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b="1" sz="28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b="1" sz="28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b="1" sz="28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b="1" sz="28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b="1" sz="28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ExtraLight"/>
              <a:buChar char="●"/>
              <a:defRPr sz="1200">
                <a:solidFill>
                  <a:schemeClr val="dk1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defRPr>
            </a:lvl1pPr>
            <a:lvl2pPr indent="-3048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ExtraLight"/>
              <a:buChar char="○"/>
              <a:defRPr sz="1200">
                <a:solidFill>
                  <a:schemeClr val="dk1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defRPr>
            </a:lvl2pPr>
            <a:lvl3pPr indent="-3048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ExtraLight"/>
              <a:buChar char="■"/>
              <a:defRPr sz="1200">
                <a:solidFill>
                  <a:schemeClr val="dk1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defRPr>
            </a:lvl3pPr>
            <a:lvl4pPr indent="-3048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ExtraLight"/>
              <a:buChar char="●"/>
              <a:defRPr sz="1200">
                <a:solidFill>
                  <a:schemeClr val="dk1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defRPr>
            </a:lvl4pPr>
            <a:lvl5pPr indent="-3048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ExtraLight"/>
              <a:buChar char="○"/>
              <a:defRPr sz="1200">
                <a:solidFill>
                  <a:schemeClr val="dk1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defRPr>
            </a:lvl5pPr>
            <a:lvl6pPr indent="-3048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ExtraLight"/>
              <a:buChar char="■"/>
              <a:defRPr sz="1200">
                <a:solidFill>
                  <a:schemeClr val="dk1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defRPr>
            </a:lvl6pPr>
            <a:lvl7pPr indent="-3048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ExtraLight"/>
              <a:buChar char="●"/>
              <a:defRPr sz="1200">
                <a:solidFill>
                  <a:schemeClr val="dk1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defRPr>
            </a:lvl7pPr>
            <a:lvl8pPr indent="-3048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ExtraLight"/>
              <a:buChar char="○"/>
              <a:defRPr sz="1200">
                <a:solidFill>
                  <a:schemeClr val="dk1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defRPr>
            </a:lvl8pPr>
            <a:lvl9pPr indent="-3048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Assistant ExtraLight"/>
              <a:buChar char="■"/>
              <a:defRPr sz="1200">
                <a:solidFill>
                  <a:schemeClr val="dk1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454">
          <p15:clr>
            <a:srgbClr val="EA4335"/>
          </p15:clr>
        </p15:guide>
        <p15:guide id="2" orient="horz" pos="340">
          <p15:clr>
            <a:srgbClr val="EA4335"/>
          </p15:clr>
        </p15:guide>
        <p15:guide id="3" pos="5306">
          <p15:clr>
            <a:srgbClr val="EA4335"/>
          </p15:clr>
        </p15:guide>
        <p15:guide id="4" orient="horz" pos="290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Relationship Id="rId4" Type="http://schemas.openxmlformats.org/officeDocument/2006/relationships/image" Target="../media/image1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4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5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www.linkedin.com/in/daniel-lunardi/" TargetMode="External"/><Relationship Id="rId4" Type="http://schemas.openxmlformats.org/officeDocument/2006/relationships/image" Target="../media/image9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2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8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7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14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2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8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9.jpg"/><Relationship Id="rId4" Type="http://schemas.openxmlformats.org/officeDocument/2006/relationships/image" Target="../media/image16.png"/><Relationship Id="rId5" Type="http://schemas.openxmlformats.org/officeDocument/2006/relationships/image" Target="../media/image26.png"/><Relationship Id="rId6" Type="http://schemas.openxmlformats.org/officeDocument/2006/relationships/image" Target="../media/image1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wall.sli.do/event/vdxhxsa6?section=31083416-701b-4192-83e4-746d961ea887" TargetMode="External"/><Relationship Id="rId4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www.youtube.com/user/KatiMorton" TargetMode="External"/><Relationship Id="rId4" Type="http://schemas.openxmlformats.org/officeDocument/2006/relationships/image" Target="../media/image20.jpg"/><Relationship Id="rId5" Type="http://schemas.openxmlformats.org/officeDocument/2006/relationships/hyperlink" Target="https://www.instagram.com/millennial.therapist/" TargetMode="External"/><Relationship Id="rId6" Type="http://schemas.openxmlformats.org/officeDocument/2006/relationships/image" Target="../media/image2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jp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AFAFA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16775" y="0"/>
            <a:ext cx="7808981" cy="5205951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8"/>
          <p:cNvSpPr/>
          <p:nvPr/>
        </p:nvSpPr>
        <p:spPr>
          <a:xfrm>
            <a:off x="5200326" y="-23550"/>
            <a:ext cx="4321494" cy="5229504"/>
          </a:xfrm>
          <a:custGeom>
            <a:rect b="b" l="l" r="r" t="t"/>
            <a:pathLst>
              <a:path extrusionOk="0" h="207623" w="163786">
                <a:moveTo>
                  <a:pt x="0" y="0"/>
                </a:moveTo>
                <a:lnTo>
                  <a:pt x="26895" y="207623"/>
                </a:lnTo>
                <a:lnTo>
                  <a:pt x="163786" y="207623"/>
                </a:lnTo>
                <a:lnTo>
                  <a:pt x="163786" y="538"/>
                </a:lnTo>
                <a:close/>
              </a:path>
            </a:pathLst>
          </a:custGeom>
          <a:solidFill>
            <a:srgbClr val="1B0043"/>
          </a:solidFill>
          <a:ln>
            <a:noFill/>
          </a:ln>
        </p:spPr>
      </p:sp>
      <p:sp>
        <p:nvSpPr>
          <p:cNvPr id="110" name="Google Shape;110;p18"/>
          <p:cNvSpPr/>
          <p:nvPr/>
        </p:nvSpPr>
        <p:spPr>
          <a:xfrm>
            <a:off x="6072974" y="4080800"/>
            <a:ext cx="507793" cy="522679"/>
          </a:xfrm>
          <a:custGeom>
            <a:rect b="b" l="l" r="r" t="t"/>
            <a:pathLst>
              <a:path extrusionOk="0" h="19982" w="19982">
                <a:moveTo>
                  <a:pt x="14602" y="3500"/>
                </a:moveTo>
                <a:cubicBezTo>
                  <a:pt x="15137" y="3500"/>
                  <a:pt x="15682" y="3563"/>
                  <a:pt x="16247" y="3689"/>
                </a:cubicBezTo>
                <a:cubicBezTo>
                  <a:pt x="16179" y="4154"/>
                  <a:pt x="16095" y="4705"/>
                  <a:pt x="16033" y="5120"/>
                </a:cubicBezTo>
                <a:cubicBezTo>
                  <a:pt x="15810" y="5075"/>
                  <a:pt x="15484" y="5035"/>
                  <a:pt x="15150" y="5035"/>
                </a:cubicBezTo>
                <a:cubicBezTo>
                  <a:pt x="14968" y="5035"/>
                  <a:pt x="14783" y="5047"/>
                  <a:pt x="14611" y="5076"/>
                </a:cubicBezTo>
                <a:cubicBezTo>
                  <a:pt x="13536" y="5258"/>
                  <a:pt x="12918" y="5925"/>
                  <a:pt x="12918" y="6907"/>
                </a:cubicBezTo>
                <a:lnTo>
                  <a:pt x="12918" y="8819"/>
                </a:lnTo>
                <a:cubicBezTo>
                  <a:pt x="12918" y="9143"/>
                  <a:pt x="13180" y="9405"/>
                  <a:pt x="13504" y="9405"/>
                </a:cubicBezTo>
                <a:lnTo>
                  <a:pt x="15681" y="9405"/>
                </a:lnTo>
                <a:lnTo>
                  <a:pt x="15388" y="10576"/>
                </a:lnTo>
                <a:lnTo>
                  <a:pt x="13504" y="10576"/>
                </a:lnTo>
                <a:cubicBezTo>
                  <a:pt x="13180" y="10576"/>
                  <a:pt x="12918" y="10838"/>
                  <a:pt x="12918" y="11161"/>
                </a:cubicBezTo>
                <a:lnTo>
                  <a:pt x="12918" y="18811"/>
                </a:lnTo>
                <a:lnTo>
                  <a:pt x="11162" y="18811"/>
                </a:lnTo>
                <a:lnTo>
                  <a:pt x="11162" y="11161"/>
                </a:lnTo>
                <a:cubicBezTo>
                  <a:pt x="11162" y="10838"/>
                  <a:pt x="10900" y="10576"/>
                  <a:pt x="10576" y="10576"/>
                </a:cubicBezTo>
                <a:lnTo>
                  <a:pt x="9407" y="10576"/>
                </a:lnTo>
                <a:lnTo>
                  <a:pt x="9407" y="9405"/>
                </a:lnTo>
                <a:lnTo>
                  <a:pt x="10576" y="9405"/>
                </a:lnTo>
                <a:cubicBezTo>
                  <a:pt x="10900" y="9405"/>
                  <a:pt x="11162" y="9143"/>
                  <a:pt x="11162" y="8821"/>
                </a:cubicBezTo>
                <a:cubicBezTo>
                  <a:pt x="11162" y="7215"/>
                  <a:pt x="11162" y="6481"/>
                  <a:pt x="11162" y="6143"/>
                </a:cubicBezTo>
                <a:cubicBezTo>
                  <a:pt x="11162" y="5520"/>
                  <a:pt x="11163" y="4843"/>
                  <a:pt x="11770" y="4324"/>
                </a:cubicBezTo>
                <a:cubicBezTo>
                  <a:pt x="12234" y="3928"/>
                  <a:pt x="12823" y="3687"/>
                  <a:pt x="13628" y="3571"/>
                </a:cubicBezTo>
                <a:cubicBezTo>
                  <a:pt x="13950" y="3524"/>
                  <a:pt x="14274" y="3500"/>
                  <a:pt x="14602" y="3500"/>
                </a:cubicBezTo>
                <a:close/>
                <a:moveTo>
                  <a:pt x="17017" y="1170"/>
                </a:moveTo>
                <a:cubicBezTo>
                  <a:pt x="17990" y="1170"/>
                  <a:pt x="18811" y="1975"/>
                  <a:pt x="18811" y="2927"/>
                </a:cubicBezTo>
                <a:lnTo>
                  <a:pt x="18811" y="17056"/>
                </a:lnTo>
                <a:cubicBezTo>
                  <a:pt x="18811" y="18023"/>
                  <a:pt x="18024" y="18811"/>
                  <a:pt x="17056" y="18811"/>
                </a:cubicBezTo>
                <a:lnTo>
                  <a:pt x="14089" y="18811"/>
                </a:lnTo>
                <a:lnTo>
                  <a:pt x="14089" y="11747"/>
                </a:lnTo>
                <a:lnTo>
                  <a:pt x="15846" y="11747"/>
                </a:lnTo>
                <a:cubicBezTo>
                  <a:pt x="16115" y="11747"/>
                  <a:pt x="16348" y="11565"/>
                  <a:pt x="16414" y="11305"/>
                </a:cubicBezTo>
                <a:lnTo>
                  <a:pt x="16999" y="8963"/>
                </a:lnTo>
                <a:cubicBezTo>
                  <a:pt x="17042" y="8787"/>
                  <a:pt x="17003" y="8602"/>
                  <a:pt x="16893" y="8460"/>
                </a:cubicBezTo>
                <a:cubicBezTo>
                  <a:pt x="16782" y="8317"/>
                  <a:pt x="16612" y="8235"/>
                  <a:pt x="16431" y="8235"/>
                </a:cubicBezTo>
                <a:lnTo>
                  <a:pt x="14089" y="8235"/>
                </a:lnTo>
                <a:lnTo>
                  <a:pt x="14089" y="6909"/>
                </a:lnTo>
                <a:cubicBezTo>
                  <a:pt x="14089" y="6638"/>
                  <a:pt x="14144" y="6343"/>
                  <a:pt x="14808" y="6229"/>
                </a:cubicBezTo>
                <a:cubicBezTo>
                  <a:pt x="14936" y="6208"/>
                  <a:pt x="15061" y="6199"/>
                  <a:pt x="15182" y="6199"/>
                </a:cubicBezTo>
                <a:cubicBezTo>
                  <a:pt x="15552" y="6199"/>
                  <a:pt x="15890" y="6283"/>
                  <a:pt x="16198" y="6360"/>
                </a:cubicBezTo>
                <a:cubicBezTo>
                  <a:pt x="16304" y="6387"/>
                  <a:pt x="16415" y="6421"/>
                  <a:pt x="16532" y="6421"/>
                </a:cubicBezTo>
                <a:cubicBezTo>
                  <a:pt x="16632" y="6421"/>
                  <a:pt x="16736" y="6396"/>
                  <a:pt x="16847" y="6321"/>
                </a:cubicBezTo>
                <a:cubicBezTo>
                  <a:pt x="16983" y="6229"/>
                  <a:pt x="17074" y="6084"/>
                  <a:pt x="17098" y="5923"/>
                </a:cubicBezTo>
                <a:cubicBezTo>
                  <a:pt x="17098" y="5923"/>
                  <a:pt x="17362" y="4156"/>
                  <a:pt x="17482" y="3339"/>
                </a:cubicBezTo>
                <a:cubicBezTo>
                  <a:pt x="17525" y="3049"/>
                  <a:pt x="17346" y="2769"/>
                  <a:pt x="17063" y="2690"/>
                </a:cubicBezTo>
                <a:cubicBezTo>
                  <a:pt x="16267" y="2463"/>
                  <a:pt x="15346" y="2343"/>
                  <a:pt x="14504" y="2343"/>
                </a:cubicBezTo>
                <a:cubicBezTo>
                  <a:pt x="14137" y="2343"/>
                  <a:pt x="13786" y="2365"/>
                  <a:pt x="13467" y="2412"/>
                </a:cubicBezTo>
                <a:cubicBezTo>
                  <a:pt x="12434" y="2562"/>
                  <a:pt x="11646" y="2888"/>
                  <a:pt x="11009" y="3434"/>
                </a:cubicBezTo>
                <a:cubicBezTo>
                  <a:pt x="10121" y="4193"/>
                  <a:pt x="10010" y="5168"/>
                  <a:pt x="9999" y="5833"/>
                </a:cubicBezTo>
                <a:cubicBezTo>
                  <a:pt x="9999" y="5847"/>
                  <a:pt x="9999" y="7029"/>
                  <a:pt x="9999" y="8235"/>
                </a:cubicBezTo>
                <a:lnTo>
                  <a:pt x="8821" y="8235"/>
                </a:lnTo>
                <a:cubicBezTo>
                  <a:pt x="8497" y="8235"/>
                  <a:pt x="8236" y="8497"/>
                  <a:pt x="8236" y="8819"/>
                </a:cubicBezTo>
                <a:lnTo>
                  <a:pt x="8236" y="11161"/>
                </a:lnTo>
                <a:cubicBezTo>
                  <a:pt x="8236" y="11485"/>
                  <a:pt x="8497" y="11747"/>
                  <a:pt x="8821" y="11747"/>
                </a:cubicBezTo>
                <a:lnTo>
                  <a:pt x="9991" y="11747"/>
                </a:lnTo>
                <a:lnTo>
                  <a:pt x="9991" y="18811"/>
                </a:lnTo>
                <a:lnTo>
                  <a:pt x="2927" y="18811"/>
                </a:lnTo>
                <a:cubicBezTo>
                  <a:pt x="1959" y="18811"/>
                  <a:pt x="1172" y="18023"/>
                  <a:pt x="1172" y="17054"/>
                </a:cubicBezTo>
                <a:lnTo>
                  <a:pt x="1172" y="2927"/>
                </a:lnTo>
                <a:cubicBezTo>
                  <a:pt x="1172" y="1959"/>
                  <a:pt x="1959" y="1170"/>
                  <a:pt x="2927" y="1170"/>
                </a:cubicBezTo>
                <a:close/>
                <a:moveTo>
                  <a:pt x="2927" y="1"/>
                </a:moveTo>
                <a:cubicBezTo>
                  <a:pt x="1314" y="1"/>
                  <a:pt x="1" y="1313"/>
                  <a:pt x="1" y="2927"/>
                </a:cubicBezTo>
                <a:lnTo>
                  <a:pt x="1" y="17056"/>
                </a:lnTo>
                <a:cubicBezTo>
                  <a:pt x="1" y="18669"/>
                  <a:pt x="1314" y="19982"/>
                  <a:pt x="2927" y="19982"/>
                </a:cubicBezTo>
                <a:lnTo>
                  <a:pt x="17054" y="19982"/>
                </a:lnTo>
                <a:cubicBezTo>
                  <a:pt x="18669" y="19982"/>
                  <a:pt x="19982" y="18669"/>
                  <a:pt x="19982" y="17056"/>
                </a:cubicBezTo>
                <a:lnTo>
                  <a:pt x="19982" y="2927"/>
                </a:lnTo>
                <a:cubicBezTo>
                  <a:pt x="19982" y="2145"/>
                  <a:pt x="19669" y="1409"/>
                  <a:pt x="19101" y="853"/>
                </a:cubicBezTo>
                <a:cubicBezTo>
                  <a:pt x="18538" y="303"/>
                  <a:pt x="17797" y="1"/>
                  <a:pt x="17015" y="1"/>
                </a:cubicBezTo>
                <a:close/>
              </a:path>
            </a:pathLst>
          </a:custGeom>
          <a:solidFill>
            <a:srgbClr val="FF251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1" name="Google Shape;111;p18"/>
          <p:cNvGrpSpPr/>
          <p:nvPr/>
        </p:nvGrpSpPr>
        <p:grpSpPr>
          <a:xfrm>
            <a:off x="6721699" y="4080854"/>
            <a:ext cx="507778" cy="522657"/>
            <a:chOff x="812101" y="2571761"/>
            <a:chExt cx="417066" cy="417024"/>
          </a:xfrm>
        </p:grpSpPr>
        <p:sp>
          <p:nvSpPr>
            <p:cNvPr id="112" name="Google Shape;112;p18"/>
            <p:cNvSpPr/>
            <p:nvPr/>
          </p:nvSpPr>
          <p:spPr>
            <a:xfrm>
              <a:off x="935084" y="2694744"/>
              <a:ext cx="171071" cy="171071"/>
            </a:xfrm>
            <a:custGeom>
              <a:rect b="b" l="l" r="r" t="t"/>
              <a:pathLst>
                <a:path extrusionOk="0" h="8197" w="8197">
                  <a:moveTo>
                    <a:pt x="4099" y="1171"/>
                  </a:moveTo>
                  <a:cubicBezTo>
                    <a:pt x="5712" y="1171"/>
                    <a:pt x="7027" y="2484"/>
                    <a:pt x="7027" y="4097"/>
                  </a:cubicBezTo>
                  <a:cubicBezTo>
                    <a:pt x="7027" y="5712"/>
                    <a:pt x="5712" y="7025"/>
                    <a:pt x="4099" y="7025"/>
                  </a:cubicBezTo>
                  <a:cubicBezTo>
                    <a:pt x="2486" y="7025"/>
                    <a:pt x="1171" y="5712"/>
                    <a:pt x="1171" y="4097"/>
                  </a:cubicBezTo>
                  <a:cubicBezTo>
                    <a:pt x="1171" y="2484"/>
                    <a:pt x="2486" y="1171"/>
                    <a:pt x="4099" y="1171"/>
                  </a:cubicBezTo>
                  <a:close/>
                  <a:moveTo>
                    <a:pt x="4099" y="0"/>
                  </a:moveTo>
                  <a:cubicBezTo>
                    <a:pt x="1840" y="0"/>
                    <a:pt x="0" y="1838"/>
                    <a:pt x="0" y="4097"/>
                  </a:cubicBezTo>
                  <a:cubicBezTo>
                    <a:pt x="0" y="6358"/>
                    <a:pt x="1840" y="8196"/>
                    <a:pt x="4099" y="8196"/>
                  </a:cubicBezTo>
                  <a:cubicBezTo>
                    <a:pt x="6358" y="8196"/>
                    <a:pt x="8196" y="6358"/>
                    <a:pt x="8196" y="4097"/>
                  </a:cubicBezTo>
                  <a:cubicBezTo>
                    <a:pt x="8196" y="1838"/>
                    <a:pt x="6358" y="0"/>
                    <a:pt x="4099" y="0"/>
                  </a:cubicBezTo>
                  <a:close/>
                </a:path>
              </a:pathLst>
            </a:custGeom>
            <a:solidFill>
              <a:srgbClr val="FF25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8"/>
            <p:cNvSpPr/>
            <p:nvPr/>
          </p:nvSpPr>
          <p:spPr>
            <a:xfrm>
              <a:off x="860977" y="2620616"/>
              <a:ext cx="319311" cy="319290"/>
            </a:xfrm>
            <a:custGeom>
              <a:rect b="b" l="l" r="r" t="t"/>
              <a:pathLst>
                <a:path extrusionOk="0" h="15299" w="15300">
                  <a:moveTo>
                    <a:pt x="12333" y="1171"/>
                  </a:moveTo>
                  <a:cubicBezTo>
                    <a:pt x="13306" y="1171"/>
                    <a:pt x="14128" y="1994"/>
                    <a:pt x="14128" y="2967"/>
                  </a:cubicBezTo>
                  <a:lnTo>
                    <a:pt x="14128" y="12334"/>
                  </a:lnTo>
                  <a:cubicBezTo>
                    <a:pt x="14128" y="13307"/>
                    <a:pt x="13306" y="14129"/>
                    <a:pt x="12333" y="14129"/>
                  </a:cubicBezTo>
                  <a:lnTo>
                    <a:pt x="2968" y="14129"/>
                  </a:lnTo>
                  <a:cubicBezTo>
                    <a:pt x="1993" y="14129"/>
                    <a:pt x="1172" y="13307"/>
                    <a:pt x="1172" y="12334"/>
                  </a:cubicBezTo>
                  <a:lnTo>
                    <a:pt x="1172" y="2967"/>
                  </a:lnTo>
                  <a:cubicBezTo>
                    <a:pt x="1172" y="1994"/>
                    <a:pt x="1993" y="1171"/>
                    <a:pt x="2968" y="1171"/>
                  </a:cubicBezTo>
                  <a:close/>
                  <a:moveTo>
                    <a:pt x="2968" y="0"/>
                  </a:moveTo>
                  <a:cubicBezTo>
                    <a:pt x="1351" y="0"/>
                    <a:pt x="1" y="1346"/>
                    <a:pt x="1" y="2967"/>
                  </a:cubicBezTo>
                  <a:lnTo>
                    <a:pt x="1" y="12334"/>
                  </a:lnTo>
                  <a:cubicBezTo>
                    <a:pt x="1" y="13952"/>
                    <a:pt x="1349" y="15299"/>
                    <a:pt x="2968" y="15299"/>
                  </a:cubicBezTo>
                  <a:lnTo>
                    <a:pt x="12333" y="15299"/>
                  </a:lnTo>
                  <a:cubicBezTo>
                    <a:pt x="13953" y="15299"/>
                    <a:pt x="15299" y="13951"/>
                    <a:pt x="15299" y="12334"/>
                  </a:cubicBezTo>
                  <a:lnTo>
                    <a:pt x="15299" y="2967"/>
                  </a:lnTo>
                  <a:cubicBezTo>
                    <a:pt x="15299" y="1345"/>
                    <a:pt x="13948" y="0"/>
                    <a:pt x="12333" y="0"/>
                  </a:cubicBezTo>
                  <a:close/>
                </a:path>
              </a:pathLst>
            </a:custGeom>
            <a:solidFill>
              <a:srgbClr val="FF25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8"/>
            <p:cNvSpPr/>
            <p:nvPr/>
          </p:nvSpPr>
          <p:spPr>
            <a:xfrm>
              <a:off x="812101" y="2571761"/>
              <a:ext cx="417066" cy="417024"/>
            </a:xfrm>
            <a:custGeom>
              <a:rect b="b" l="l" r="r" t="t"/>
              <a:pathLst>
                <a:path extrusionOk="0" h="19982" w="19984">
                  <a:moveTo>
                    <a:pt x="17056" y="1172"/>
                  </a:moveTo>
                  <a:cubicBezTo>
                    <a:pt x="18025" y="1172"/>
                    <a:pt x="18812" y="1959"/>
                    <a:pt x="18812" y="2927"/>
                  </a:cubicBezTo>
                  <a:lnTo>
                    <a:pt x="18812" y="17056"/>
                  </a:lnTo>
                  <a:cubicBezTo>
                    <a:pt x="18812" y="18023"/>
                    <a:pt x="18025" y="18811"/>
                    <a:pt x="17056" y="18811"/>
                  </a:cubicBezTo>
                  <a:lnTo>
                    <a:pt x="2928" y="18811"/>
                  </a:lnTo>
                  <a:cubicBezTo>
                    <a:pt x="1961" y="18811"/>
                    <a:pt x="1172" y="18023"/>
                    <a:pt x="1172" y="17056"/>
                  </a:cubicBezTo>
                  <a:lnTo>
                    <a:pt x="1172" y="2927"/>
                  </a:lnTo>
                  <a:cubicBezTo>
                    <a:pt x="1172" y="1959"/>
                    <a:pt x="1961" y="1172"/>
                    <a:pt x="2928" y="1172"/>
                  </a:cubicBezTo>
                  <a:close/>
                  <a:moveTo>
                    <a:pt x="2928" y="1"/>
                  </a:moveTo>
                  <a:cubicBezTo>
                    <a:pt x="1313" y="1"/>
                    <a:pt x="1" y="1313"/>
                    <a:pt x="1" y="2927"/>
                  </a:cubicBezTo>
                  <a:lnTo>
                    <a:pt x="1" y="17056"/>
                  </a:lnTo>
                  <a:cubicBezTo>
                    <a:pt x="1" y="18669"/>
                    <a:pt x="1313" y="19982"/>
                    <a:pt x="2928" y="19982"/>
                  </a:cubicBezTo>
                  <a:lnTo>
                    <a:pt x="17056" y="19982"/>
                  </a:lnTo>
                  <a:cubicBezTo>
                    <a:pt x="18669" y="19982"/>
                    <a:pt x="19984" y="18669"/>
                    <a:pt x="19984" y="17056"/>
                  </a:cubicBezTo>
                  <a:lnTo>
                    <a:pt x="19984" y="2927"/>
                  </a:lnTo>
                  <a:cubicBezTo>
                    <a:pt x="19984" y="1313"/>
                    <a:pt x="18669" y="1"/>
                    <a:pt x="17056" y="1"/>
                  </a:cubicBezTo>
                  <a:close/>
                </a:path>
              </a:pathLst>
            </a:custGeom>
            <a:solidFill>
              <a:srgbClr val="FF25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8"/>
            <p:cNvSpPr/>
            <p:nvPr/>
          </p:nvSpPr>
          <p:spPr>
            <a:xfrm>
              <a:off x="1081712" y="2670306"/>
              <a:ext cx="48878" cy="48898"/>
            </a:xfrm>
            <a:custGeom>
              <a:rect b="b" l="l" r="r" t="t"/>
              <a:pathLst>
                <a:path extrusionOk="0" h="2343" w="2342">
                  <a:moveTo>
                    <a:pt x="1170" y="0"/>
                  </a:moveTo>
                  <a:cubicBezTo>
                    <a:pt x="524" y="0"/>
                    <a:pt x="1" y="526"/>
                    <a:pt x="1" y="1171"/>
                  </a:cubicBezTo>
                  <a:cubicBezTo>
                    <a:pt x="1" y="1817"/>
                    <a:pt x="524" y="2342"/>
                    <a:pt x="1170" y="2342"/>
                  </a:cubicBezTo>
                  <a:cubicBezTo>
                    <a:pt x="1816" y="2342"/>
                    <a:pt x="2341" y="1817"/>
                    <a:pt x="2341" y="1171"/>
                  </a:cubicBezTo>
                  <a:cubicBezTo>
                    <a:pt x="2341" y="526"/>
                    <a:pt x="1816" y="0"/>
                    <a:pt x="1170" y="0"/>
                  </a:cubicBezTo>
                  <a:close/>
                </a:path>
              </a:pathLst>
            </a:custGeom>
            <a:solidFill>
              <a:srgbClr val="FF25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6" name="Google Shape;116;p18"/>
          <p:cNvGrpSpPr/>
          <p:nvPr/>
        </p:nvGrpSpPr>
        <p:grpSpPr>
          <a:xfrm>
            <a:off x="7370511" y="4080854"/>
            <a:ext cx="507727" cy="522657"/>
            <a:chOff x="1323129" y="2571761"/>
            <a:chExt cx="417024" cy="417024"/>
          </a:xfrm>
        </p:grpSpPr>
        <p:sp>
          <p:nvSpPr>
            <p:cNvPr id="117" name="Google Shape;117;p18"/>
            <p:cNvSpPr/>
            <p:nvPr/>
          </p:nvSpPr>
          <p:spPr>
            <a:xfrm>
              <a:off x="1385007" y="2719183"/>
              <a:ext cx="73337" cy="219907"/>
            </a:xfrm>
            <a:custGeom>
              <a:rect b="b" l="l" r="r" t="t"/>
              <a:pathLst>
                <a:path extrusionOk="0" h="10537" w="3514">
                  <a:moveTo>
                    <a:pt x="2342" y="1171"/>
                  </a:moveTo>
                  <a:lnTo>
                    <a:pt x="2342" y="9367"/>
                  </a:lnTo>
                  <a:lnTo>
                    <a:pt x="1171" y="9367"/>
                  </a:lnTo>
                  <a:lnTo>
                    <a:pt x="1171" y="1171"/>
                  </a:lnTo>
                  <a:close/>
                  <a:moveTo>
                    <a:pt x="586" y="0"/>
                  </a:moveTo>
                  <a:cubicBezTo>
                    <a:pt x="264" y="0"/>
                    <a:pt x="0" y="262"/>
                    <a:pt x="0" y="586"/>
                  </a:cubicBezTo>
                  <a:lnTo>
                    <a:pt x="0" y="9951"/>
                  </a:lnTo>
                  <a:cubicBezTo>
                    <a:pt x="0" y="10275"/>
                    <a:pt x="264" y="10537"/>
                    <a:pt x="586" y="10537"/>
                  </a:cubicBezTo>
                  <a:lnTo>
                    <a:pt x="2928" y="10537"/>
                  </a:lnTo>
                  <a:cubicBezTo>
                    <a:pt x="3252" y="10537"/>
                    <a:pt x="3514" y="10275"/>
                    <a:pt x="3514" y="9951"/>
                  </a:cubicBezTo>
                  <a:lnTo>
                    <a:pt x="3514" y="586"/>
                  </a:lnTo>
                  <a:cubicBezTo>
                    <a:pt x="3514" y="262"/>
                    <a:pt x="3252" y="0"/>
                    <a:pt x="2928" y="0"/>
                  </a:cubicBezTo>
                  <a:close/>
                </a:path>
              </a:pathLst>
            </a:custGeom>
            <a:solidFill>
              <a:srgbClr val="FF25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8"/>
            <p:cNvSpPr/>
            <p:nvPr/>
          </p:nvSpPr>
          <p:spPr>
            <a:xfrm>
              <a:off x="1385007" y="2621430"/>
              <a:ext cx="73337" cy="73337"/>
            </a:xfrm>
            <a:custGeom>
              <a:rect b="b" l="l" r="r" t="t"/>
              <a:pathLst>
                <a:path extrusionOk="0" h="3514" w="3514">
                  <a:moveTo>
                    <a:pt x="1757" y="1171"/>
                  </a:moveTo>
                  <a:cubicBezTo>
                    <a:pt x="2081" y="1171"/>
                    <a:pt x="2342" y="1435"/>
                    <a:pt x="2342" y="1757"/>
                  </a:cubicBezTo>
                  <a:cubicBezTo>
                    <a:pt x="2342" y="2080"/>
                    <a:pt x="2081" y="2342"/>
                    <a:pt x="1757" y="2342"/>
                  </a:cubicBezTo>
                  <a:cubicBezTo>
                    <a:pt x="1435" y="2342"/>
                    <a:pt x="1171" y="2080"/>
                    <a:pt x="1171" y="1757"/>
                  </a:cubicBezTo>
                  <a:cubicBezTo>
                    <a:pt x="1171" y="1435"/>
                    <a:pt x="1435" y="1171"/>
                    <a:pt x="1757" y="1171"/>
                  </a:cubicBezTo>
                  <a:close/>
                  <a:moveTo>
                    <a:pt x="1757" y="0"/>
                  </a:moveTo>
                  <a:cubicBezTo>
                    <a:pt x="789" y="0"/>
                    <a:pt x="0" y="789"/>
                    <a:pt x="0" y="1757"/>
                  </a:cubicBezTo>
                  <a:cubicBezTo>
                    <a:pt x="0" y="2726"/>
                    <a:pt x="789" y="3513"/>
                    <a:pt x="1757" y="3513"/>
                  </a:cubicBezTo>
                  <a:cubicBezTo>
                    <a:pt x="2726" y="3513"/>
                    <a:pt x="3514" y="2726"/>
                    <a:pt x="3514" y="1757"/>
                  </a:cubicBezTo>
                  <a:cubicBezTo>
                    <a:pt x="3514" y="789"/>
                    <a:pt x="2726" y="0"/>
                    <a:pt x="1757" y="0"/>
                  </a:cubicBezTo>
                  <a:close/>
                </a:path>
              </a:pathLst>
            </a:custGeom>
            <a:solidFill>
              <a:srgbClr val="FF25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8"/>
            <p:cNvSpPr/>
            <p:nvPr/>
          </p:nvSpPr>
          <p:spPr>
            <a:xfrm>
              <a:off x="1482759" y="2718786"/>
              <a:ext cx="195510" cy="220304"/>
            </a:xfrm>
            <a:custGeom>
              <a:rect b="b" l="l" r="r" t="t"/>
              <a:pathLst>
                <a:path extrusionOk="0" h="10556" w="9368">
                  <a:moveTo>
                    <a:pt x="5559" y="1173"/>
                  </a:moveTo>
                  <a:cubicBezTo>
                    <a:pt x="5720" y="1173"/>
                    <a:pt x="5883" y="1186"/>
                    <a:pt x="6044" y="1212"/>
                  </a:cubicBezTo>
                  <a:cubicBezTo>
                    <a:pt x="7422" y="1435"/>
                    <a:pt x="8196" y="2535"/>
                    <a:pt x="8196" y="3669"/>
                  </a:cubicBezTo>
                  <a:lnTo>
                    <a:pt x="8196" y="9386"/>
                  </a:lnTo>
                  <a:lnTo>
                    <a:pt x="7025" y="9386"/>
                  </a:lnTo>
                  <a:lnTo>
                    <a:pt x="7025" y="4702"/>
                  </a:lnTo>
                  <a:cubicBezTo>
                    <a:pt x="7025" y="3411"/>
                    <a:pt x="5975" y="2360"/>
                    <a:pt x="4683" y="2360"/>
                  </a:cubicBezTo>
                  <a:cubicBezTo>
                    <a:pt x="3392" y="2360"/>
                    <a:pt x="2341" y="3411"/>
                    <a:pt x="2341" y="4702"/>
                  </a:cubicBezTo>
                  <a:lnTo>
                    <a:pt x="2341" y="9386"/>
                  </a:lnTo>
                  <a:lnTo>
                    <a:pt x="1170" y="9386"/>
                  </a:lnTo>
                  <a:lnTo>
                    <a:pt x="1170" y="1190"/>
                  </a:lnTo>
                  <a:lnTo>
                    <a:pt x="2341" y="1190"/>
                  </a:lnTo>
                  <a:lnTo>
                    <a:pt x="2341" y="1776"/>
                  </a:lnTo>
                  <a:cubicBezTo>
                    <a:pt x="2341" y="2011"/>
                    <a:pt x="2484" y="2225"/>
                    <a:pt x="2704" y="2316"/>
                  </a:cubicBezTo>
                  <a:cubicBezTo>
                    <a:pt x="2776" y="2346"/>
                    <a:pt x="2852" y="2361"/>
                    <a:pt x="2928" y="2361"/>
                  </a:cubicBezTo>
                  <a:cubicBezTo>
                    <a:pt x="3080" y="2361"/>
                    <a:pt x="3229" y="2301"/>
                    <a:pt x="3341" y="2190"/>
                  </a:cubicBezTo>
                  <a:lnTo>
                    <a:pt x="3615" y="1916"/>
                  </a:lnTo>
                  <a:cubicBezTo>
                    <a:pt x="4086" y="1443"/>
                    <a:pt x="4813" y="1173"/>
                    <a:pt x="5559" y="1173"/>
                  </a:cubicBezTo>
                  <a:close/>
                  <a:moveTo>
                    <a:pt x="5553" y="0"/>
                  </a:moveTo>
                  <a:cubicBezTo>
                    <a:pt x="4823" y="0"/>
                    <a:pt x="4110" y="189"/>
                    <a:pt x="3509" y="536"/>
                  </a:cubicBezTo>
                  <a:cubicBezTo>
                    <a:pt x="3475" y="246"/>
                    <a:pt x="3227" y="19"/>
                    <a:pt x="2927" y="19"/>
                  </a:cubicBezTo>
                  <a:lnTo>
                    <a:pt x="586" y="19"/>
                  </a:lnTo>
                  <a:cubicBezTo>
                    <a:pt x="262" y="19"/>
                    <a:pt x="1" y="281"/>
                    <a:pt x="1" y="605"/>
                  </a:cubicBezTo>
                  <a:lnTo>
                    <a:pt x="1" y="9970"/>
                  </a:lnTo>
                  <a:cubicBezTo>
                    <a:pt x="1" y="10294"/>
                    <a:pt x="262" y="10556"/>
                    <a:pt x="586" y="10556"/>
                  </a:cubicBezTo>
                  <a:lnTo>
                    <a:pt x="2927" y="10556"/>
                  </a:lnTo>
                  <a:cubicBezTo>
                    <a:pt x="3250" y="10556"/>
                    <a:pt x="3512" y="10294"/>
                    <a:pt x="3512" y="9970"/>
                  </a:cubicBezTo>
                  <a:lnTo>
                    <a:pt x="3512" y="4702"/>
                  </a:lnTo>
                  <a:cubicBezTo>
                    <a:pt x="3512" y="4056"/>
                    <a:pt x="4038" y="3531"/>
                    <a:pt x="4683" y="3531"/>
                  </a:cubicBezTo>
                  <a:cubicBezTo>
                    <a:pt x="5329" y="3531"/>
                    <a:pt x="5854" y="4056"/>
                    <a:pt x="5854" y="4702"/>
                  </a:cubicBezTo>
                  <a:lnTo>
                    <a:pt x="5854" y="9970"/>
                  </a:lnTo>
                  <a:cubicBezTo>
                    <a:pt x="5854" y="10294"/>
                    <a:pt x="6116" y="10556"/>
                    <a:pt x="6440" y="10556"/>
                  </a:cubicBezTo>
                  <a:lnTo>
                    <a:pt x="8782" y="10556"/>
                  </a:lnTo>
                  <a:cubicBezTo>
                    <a:pt x="9104" y="10556"/>
                    <a:pt x="9368" y="10294"/>
                    <a:pt x="9368" y="9970"/>
                  </a:cubicBezTo>
                  <a:lnTo>
                    <a:pt x="9368" y="3669"/>
                  </a:lnTo>
                  <a:cubicBezTo>
                    <a:pt x="9368" y="1921"/>
                    <a:pt x="8131" y="364"/>
                    <a:pt x="6231" y="55"/>
                  </a:cubicBezTo>
                  <a:cubicBezTo>
                    <a:pt x="6005" y="18"/>
                    <a:pt x="5779" y="0"/>
                    <a:pt x="5553" y="0"/>
                  </a:cubicBezTo>
                  <a:close/>
                </a:path>
              </a:pathLst>
            </a:custGeom>
            <a:solidFill>
              <a:srgbClr val="FF25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8"/>
            <p:cNvSpPr/>
            <p:nvPr/>
          </p:nvSpPr>
          <p:spPr>
            <a:xfrm>
              <a:off x="1323129" y="2571761"/>
              <a:ext cx="417024" cy="417024"/>
            </a:xfrm>
            <a:custGeom>
              <a:rect b="b" l="l" r="r" t="t"/>
              <a:pathLst>
                <a:path extrusionOk="0" h="19982" w="19982">
                  <a:moveTo>
                    <a:pt x="17015" y="1170"/>
                  </a:moveTo>
                  <a:cubicBezTo>
                    <a:pt x="17989" y="1170"/>
                    <a:pt x="18810" y="1993"/>
                    <a:pt x="18810" y="2966"/>
                  </a:cubicBezTo>
                  <a:lnTo>
                    <a:pt x="18810" y="17015"/>
                  </a:lnTo>
                  <a:cubicBezTo>
                    <a:pt x="18810" y="17990"/>
                    <a:pt x="17989" y="18811"/>
                    <a:pt x="17015" y="18811"/>
                  </a:cubicBezTo>
                  <a:lnTo>
                    <a:pt x="2965" y="18811"/>
                  </a:lnTo>
                  <a:cubicBezTo>
                    <a:pt x="1992" y="18811"/>
                    <a:pt x="1170" y="17990"/>
                    <a:pt x="1170" y="17015"/>
                  </a:cubicBezTo>
                  <a:lnTo>
                    <a:pt x="1170" y="2966"/>
                  </a:lnTo>
                  <a:cubicBezTo>
                    <a:pt x="1170" y="1993"/>
                    <a:pt x="1992" y="1170"/>
                    <a:pt x="2965" y="1170"/>
                  </a:cubicBezTo>
                  <a:close/>
                  <a:moveTo>
                    <a:pt x="2965" y="1"/>
                  </a:moveTo>
                  <a:cubicBezTo>
                    <a:pt x="1347" y="1"/>
                    <a:pt x="0" y="1349"/>
                    <a:pt x="0" y="2966"/>
                  </a:cubicBezTo>
                  <a:lnTo>
                    <a:pt x="0" y="17015"/>
                  </a:lnTo>
                  <a:cubicBezTo>
                    <a:pt x="0" y="18635"/>
                    <a:pt x="1348" y="19982"/>
                    <a:pt x="2965" y="19982"/>
                  </a:cubicBezTo>
                  <a:lnTo>
                    <a:pt x="17017" y="19982"/>
                  </a:lnTo>
                  <a:cubicBezTo>
                    <a:pt x="18635" y="19982"/>
                    <a:pt x="19981" y="18634"/>
                    <a:pt x="19981" y="17015"/>
                  </a:cubicBezTo>
                  <a:lnTo>
                    <a:pt x="19981" y="2966"/>
                  </a:lnTo>
                  <a:cubicBezTo>
                    <a:pt x="19981" y="1347"/>
                    <a:pt x="18633" y="1"/>
                    <a:pt x="17017" y="1"/>
                  </a:cubicBezTo>
                  <a:close/>
                </a:path>
              </a:pathLst>
            </a:custGeom>
            <a:solidFill>
              <a:srgbClr val="FF25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1" name="Google Shape;121;p18"/>
          <p:cNvSpPr/>
          <p:nvPr/>
        </p:nvSpPr>
        <p:spPr>
          <a:xfrm>
            <a:off x="8668235" y="4188953"/>
            <a:ext cx="252931" cy="304630"/>
          </a:xfrm>
          <a:custGeom>
            <a:rect b="b" l="l" r="r" t="t"/>
            <a:pathLst>
              <a:path extrusionOk="0" h="11646" w="9953">
                <a:moveTo>
                  <a:pt x="8782" y="1300"/>
                </a:moveTo>
                <a:lnTo>
                  <a:pt x="8782" y="2448"/>
                </a:lnTo>
                <a:lnTo>
                  <a:pt x="4099" y="3384"/>
                </a:lnTo>
                <a:lnTo>
                  <a:pt x="4099" y="2236"/>
                </a:lnTo>
                <a:lnTo>
                  <a:pt x="8782" y="1300"/>
                </a:lnTo>
                <a:close/>
                <a:moveTo>
                  <a:pt x="8782" y="7304"/>
                </a:moveTo>
                <a:lnTo>
                  <a:pt x="8782" y="8447"/>
                </a:lnTo>
                <a:cubicBezTo>
                  <a:pt x="8782" y="8766"/>
                  <a:pt x="8591" y="9047"/>
                  <a:pt x="8295" y="9165"/>
                </a:cubicBezTo>
                <a:cubicBezTo>
                  <a:pt x="8163" y="9218"/>
                  <a:pt x="7987" y="9306"/>
                  <a:pt x="7782" y="9306"/>
                </a:cubicBezTo>
                <a:cubicBezTo>
                  <a:pt x="7653" y="9306"/>
                  <a:pt x="7513" y="9271"/>
                  <a:pt x="7365" y="9171"/>
                </a:cubicBezTo>
                <a:cubicBezTo>
                  <a:pt x="6850" y="8824"/>
                  <a:pt x="6937" y="8042"/>
                  <a:pt x="7512" y="7812"/>
                </a:cubicBezTo>
                <a:lnTo>
                  <a:pt x="8782" y="7304"/>
                </a:lnTo>
                <a:close/>
                <a:moveTo>
                  <a:pt x="2928" y="8475"/>
                </a:moveTo>
                <a:lnTo>
                  <a:pt x="2928" y="9618"/>
                </a:lnTo>
                <a:cubicBezTo>
                  <a:pt x="2928" y="9937"/>
                  <a:pt x="2737" y="10218"/>
                  <a:pt x="2442" y="10336"/>
                </a:cubicBezTo>
                <a:cubicBezTo>
                  <a:pt x="2308" y="10389"/>
                  <a:pt x="2132" y="10476"/>
                  <a:pt x="1928" y="10476"/>
                </a:cubicBezTo>
                <a:cubicBezTo>
                  <a:pt x="1799" y="10476"/>
                  <a:pt x="1659" y="10442"/>
                  <a:pt x="1511" y="10342"/>
                </a:cubicBezTo>
                <a:cubicBezTo>
                  <a:pt x="996" y="9993"/>
                  <a:pt x="1083" y="9213"/>
                  <a:pt x="1658" y="8983"/>
                </a:cubicBezTo>
                <a:lnTo>
                  <a:pt x="2928" y="8475"/>
                </a:lnTo>
                <a:close/>
                <a:moveTo>
                  <a:pt x="9369" y="1"/>
                </a:moveTo>
                <a:cubicBezTo>
                  <a:pt x="9330" y="1"/>
                  <a:pt x="9291" y="4"/>
                  <a:pt x="9252" y="12"/>
                </a:cubicBezTo>
                <a:lnTo>
                  <a:pt x="3399" y="1182"/>
                </a:lnTo>
                <a:cubicBezTo>
                  <a:pt x="3124" y="1237"/>
                  <a:pt x="2928" y="1477"/>
                  <a:pt x="2928" y="1757"/>
                </a:cubicBezTo>
                <a:lnTo>
                  <a:pt x="2928" y="7214"/>
                </a:lnTo>
                <a:lnTo>
                  <a:pt x="1223" y="7897"/>
                </a:lnTo>
                <a:cubicBezTo>
                  <a:pt x="480" y="8192"/>
                  <a:pt x="0" y="8902"/>
                  <a:pt x="0" y="9701"/>
                </a:cubicBezTo>
                <a:cubicBezTo>
                  <a:pt x="0" y="10782"/>
                  <a:pt x="880" y="11645"/>
                  <a:pt x="1944" y="11645"/>
                </a:cubicBezTo>
                <a:cubicBezTo>
                  <a:pt x="2362" y="11645"/>
                  <a:pt x="2624" y="11523"/>
                  <a:pt x="2877" y="11423"/>
                </a:cubicBezTo>
                <a:cubicBezTo>
                  <a:pt x="3618" y="11125"/>
                  <a:pt x="4099" y="10418"/>
                  <a:pt x="4099" y="9618"/>
                </a:cubicBezTo>
                <a:lnTo>
                  <a:pt x="4099" y="4578"/>
                </a:lnTo>
                <a:lnTo>
                  <a:pt x="8782" y="3641"/>
                </a:lnTo>
                <a:lnTo>
                  <a:pt x="8782" y="6043"/>
                </a:lnTo>
                <a:lnTo>
                  <a:pt x="7076" y="6726"/>
                </a:lnTo>
                <a:cubicBezTo>
                  <a:pt x="6335" y="7023"/>
                  <a:pt x="5854" y="7731"/>
                  <a:pt x="5854" y="8530"/>
                </a:cubicBezTo>
                <a:cubicBezTo>
                  <a:pt x="5854" y="9611"/>
                  <a:pt x="6733" y="10476"/>
                  <a:pt x="7798" y="10476"/>
                </a:cubicBezTo>
                <a:cubicBezTo>
                  <a:pt x="8216" y="10476"/>
                  <a:pt x="8477" y="10354"/>
                  <a:pt x="8730" y="10251"/>
                </a:cubicBezTo>
                <a:cubicBezTo>
                  <a:pt x="9473" y="9956"/>
                  <a:pt x="9953" y="9247"/>
                  <a:pt x="9953" y="8447"/>
                </a:cubicBezTo>
                <a:lnTo>
                  <a:pt x="9953" y="586"/>
                </a:lnTo>
                <a:cubicBezTo>
                  <a:pt x="9953" y="410"/>
                  <a:pt x="9873" y="244"/>
                  <a:pt x="9739" y="133"/>
                </a:cubicBezTo>
                <a:cubicBezTo>
                  <a:pt x="9633" y="47"/>
                  <a:pt x="9503" y="1"/>
                  <a:pt x="9369" y="1"/>
                </a:cubicBezTo>
                <a:close/>
              </a:path>
            </a:pathLst>
          </a:custGeom>
          <a:solidFill>
            <a:srgbClr val="FF251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2" name="Google Shape;122;p18"/>
          <p:cNvGrpSpPr/>
          <p:nvPr/>
        </p:nvGrpSpPr>
        <p:grpSpPr>
          <a:xfrm>
            <a:off x="8019119" y="4157618"/>
            <a:ext cx="507727" cy="367523"/>
            <a:chOff x="3476576" y="2633631"/>
            <a:chExt cx="417024" cy="293244"/>
          </a:xfrm>
        </p:grpSpPr>
        <p:sp>
          <p:nvSpPr>
            <p:cNvPr id="123" name="Google Shape;123;p18"/>
            <p:cNvSpPr/>
            <p:nvPr/>
          </p:nvSpPr>
          <p:spPr>
            <a:xfrm>
              <a:off x="3476576" y="2633631"/>
              <a:ext cx="417024" cy="293244"/>
            </a:xfrm>
            <a:custGeom>
              <a:rect b="b" l="l" r="r" t="t"/>
              <a:pathLst>
                <a:path extrusionOk="0" h="14051" w="19982">
                  <a:moveTo>
                    <a:pt x="17056" y="1172"/>
                  </a:moveTo>
                  <a:cubicBezTo>
                    <a:pt x="18023" y="1172"/>
                    <a:pt x="18811" y="1961"/>
                    <a:pt x="18811" y="2929"/>
                  </a:cubicBezTo>
                  <a:lnTo>
                    <a:pt x="18811" y="11124"/>
                  </a:lnTo>
                  <a:cubicBezTo>
                    <a:pt x="18811" y="12092"/>
                    <a:pt x="18023" y="12881"/>
                    <a:pt x="17056" y="12881"/>
                  </a:cubicBezTo>
                  <a:lnTo>
                    <a:pt x="2927" y="12881"/>
                  </a:lnTo>
                  <a:cubicBezTo>
                    <a:pt x="1959" y="12881"/>
                    <a:pt x="1172" y="12092"/>
                    <a:pt x="1172" y="11124"/>
                  </a:cubicBezTo>
                  <a:lnTo>
                    <a:pt x="1172" y="2929"/>
                  </a:lnTo>
                  <a:cubicBezTo>
                    <a:pt x="1172" y="1961"/>
                    <a:pt x="1959" y="1172"/>
                    <a:pt x="2927" y="1172"/>
                  </a:cubicBezTo>
                  <a:close/>
                  <a:moveTo>
                    <a:pt x="2927" y="1"/>
                  </a:moveTo>
                  <a:cubicBezTo>
                    <a:pt x="1313" y="1"/>
                    <a:pt x="1" y="1315"/>
                    <a:pt x="1" y="2929"/>
                  </a:cubicBezTo>
                  <a:lnTo>
                    <a:pt x="1" y="11124"/>
                  </a:lnTo>
                  <a:cubicBezTo>
                    <a:pt x="1" y="12738"/>
                    <a:pt x="1313" y="14050"/>
                    <a:pt x="2927" y="14050"/>
                  </a:cubicBezTo>
                  <a:lnTo>
                    <a:pt x="17056" y="14050"/>
                  </a:lnTo>
                  <a:cubicBezTo>
                    <a:pt x="18669" y="14050"/>
                    <a:pt x="19982" y="12738"/>
                    <a:pt x="19982" y="11124"/>
                  </a:cubicBezTo>
                  <a:lnTo>
                    <a:pt x="19982" y="2929"/>
                  </a:lnTo>
                  <a:cubicBezTo>
                    <a:pt x="19982" y="1315"/>
                    <a:pt x="18669" y="1"/>
                    <a:pt x="17056" y="1"/>
                  </a:cubicBezTo>
                  <a:close/>
                </a:path>
              </a:pathLst>
            </a:custGeom>
            <a:solidFill>
              <a:srgbClr val="FF25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8"/>
            <p:cNvSpPr/>
            <p:nvPr/>
          </p:nvSpPr>
          <p:spPr>
            <a:xfrm>
              <a:off x="3636206" y="2706945"/>
              <a:ext cx="122194" cy="146633"/>
            </a:xfrm>
            <a:custGeom>
              <a:rect b="b" l="l" r="r" t="t"/>
              <a:pathLst>
                <a:path extrusionOk="0" h="7026" w="5855">
                  <a:moveTo>
                    <a:pt x="1172" y="1643"/>
                  </a:moveTo>
                  <a:lnTo>
                    <a:pt x="4165" y="3514"/>
                  </a:lnTo>
                  <a:lnTo>
                    <a:pt x="1172" y="5384"/>
                  </a:lnTo>
                  <a:lnTo>
                    <a:pt x="1172" y="1643"/>
                  </a:lnTo>
                  <a:close/>
                  <a:moveTo>
                    <a:pt x="586" y="0"/>
                  </a:moveTo>
                  <a:cubicBezTo>
                    <a:pt x="489" y="0"/>
                    <a:pt x="391" y="25"/>
                    <a:pt x="302" y="74"/>
                  </a:cubicBezTo>
                  <a:cubicBezTo>
                    <a:pt x="116" y="178"/>
                    <a:pt x="1" y="373"/>
                    <a:pt x="1" y="587"/>
                  </a:cubicBezTo>
                  <a:lnTo>
                    <a:pt x="1" y="6440"/>
                  </a:lnTo>
                  <a:cubicBezTo>
                    <a:pt x="1" y="6653"/>
                    <a:pt x="116" y="6849"/>
                    <a:pt x="302" y="6953"/>
                  </a:cubicBezTo>
                  <a:cubicBezTo>
                    <a:pt x="389" y="7001"/>
                    <a:pt x="487" y="7026"/>
                    <a:pt x="585" y="7026"/>
                  </a:cubicBezTo>
                  <a:cubicBezTo>
                    <a:pt x="693" y="7026"/>
                    <a:pt x="801" y="6997"/>
                    <a:pt x="896" y="6937"/>
                  </a:cubicBezTo>
                  <a:lnTo>
                    <a:pt x="5580" y="4010"/>
                  </a:lnTo>
                  <a:cubicBezTo>
                    <a:pt x="5750" y="3903"/>
                    <a:pt x="5854" y="3714"/>
                    <a:pt x="5854" y="3513"/>
                  </a:cubicBezTo>
                  <a:cubicBezTo>
                    <a:pt x="5854" y="3311"/>
                    <a:pt x="5750" y="3123"/>
                    <a:pt x="5580" y="3017"/>
                  </a:cubicBezTo>
                  <a:lnTo>
                    <a:pt x="896" y="90"/>
                  </a:lnTo>
                  <a:cubicBezTo>
                    <a:pt x="801" y="30"/>
                    <a:pt x="694" y="0"/>
                    <a:pt x="586" y="0"/>
                  </a:cubicBezTo>
                  <a:close/>
                </a:path>
              </a:pathLst>
            </a:custGeom>
            <a:solidFill>
              <a:srgbClr val="FF25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25" name="Google Shape;12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25450" y="2848176"/>
            <a:ext cx="2697926" cy="873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95900" y="-1728450"/>
            <a:ext cx="5848100" cy="8772150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27"/>
          <p:cNvSpPr/>
          <p:nvPr/>
        </p:nvSpPr>
        <p:spPr>
          <a:xfrm>
            <a:off x="-1152650" y="-437650"/>
            <a:ext cx="6000900" cy="5714700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27"/>
          <p:cNvSpPr/>
          <p:nvPr/>
        </p:nvSpPr>
        <p:spPr>
          <a:xfrm>
            <a:off x="-4362575" y="-437650"/>
            <a:ext cx="6000900" cy="57147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1B00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27"/>
          <p:cNvSpPr txBox="1"/>
          <p:nvPr>
            <p:ph type="ctrTitle"/>
          </p:nvPr>
        </p:nvSpPr>
        <p:spPr>
          <a:xfrm flipH="1">
            <a:off x="1699300" y="2018160"/>
            <a:ext cx="3281400" cy="803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251B"/>
                </a:solidFill>
              </a:rPr>
              <a:t>ELEVATOR PITCH</a:t>
            </a:r>
            <a:endParaRPr>
              <a:solidFill>
                <a:srgbClr val="FF251B"/>
              </a:solidFill>
            </a:endParaRPr>
          </a:p>
        </p:txBody>
      </p:sp>
      <p:sp>
        <p:nvSpPr>
          <p:cNvPr id="244" name="Google Shape;244;p27"/>
          <p:cNvSpPr txBox="1"/>
          <p:nvPr>
            <p:ph idx="4294967295" type="subTitle"/>
          </p:nvPr>
        </p:nvSpPr>
        <p:spPr>
          <a:xfrm>
            <a:off x="1575300" y="2335400"/>
            <a:ext cx="2640600" cy="95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1B0043"/>
              </a:solidFill>
              <a:latin typeface="Nunito Sans Light"/>
              <a:ea typeface="Nunito Sans Light"/>
              <a:cs typeface="Nunito Sans Light"/>
              <a:sym typeface="Nunito Sans Light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s" sz="1400">
                <a:solidFill>
                  <a:srgbClr val="1B0043"/>
                </a:solidFill>
              </a:rPr>
              <a:t>A piece of communication that allows you to introduce yourself, skills, experience and future focus.  </a:t>
            </a:r>
            <a:endParaRPr sz="1400">
              <a:solidFill>
                <a:srgbClr val="1B0043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AFAFA"/>
        </a:solidFill>
      </p:bgPr>
    </p:bg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8"/>
          <p:cNvSpPr/>
          <p:nvPr/>
        </p:nvSpPr>
        <p:spPr>
          <a:xfrm rot="-4500033">
            <a:off x="-1273432" y="3070398"/>
            <a:ext cx="3262617" cy="1970242"/>
          </a:xfrm>
          <a:custGeom>
            <a:rect b="b" l="l" r="r" t="t"/>
            <a:pathLst>
              <a:path extrusionOk="0" h="14275" w="34367">
                <a:moveTo>
                  <a:pt x="34342" y="1"/>
                </a:moveTo>
                <a:lnTo>
                  <a:pt x="13605" y="14227"/>
                </a:lnTo>
                <a:lnTo>
                  <a:pt x="13" y="10191"/>
                </a:lnTo>
                <a:lnTo>
                  <a:pt x="0" y="10231"/>
                </a:lnTo>
                <a:lnTo>
                  <a:pt x="13602" y="14272"/>
                </a:lnTo>
                <a:lnTo>
                  <a:pt x="13612" y="14275"/>
                </a:lnTo>
                <a:lnTo>
                  <a:pt x="34367" y="36"/>
                </a:lnTo>
                <a:lnTo>
                  <a:pt x="34342" y="1"/>
                </a:lnTo>
                <a:close/>
              </a:path>
            </a:pathLst>
          </a:custGeom>
          <a:solidFill>
            <a:srgbClr val="FF251B"/>
          </a:solidFill>
          <a:ln cap="flat" cmpd="sng" w="19050">
            <a:solidFill>
              <a:srgbClr val="FF25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28"/>
          <p:cNvSpPr txBox="1"/>
          <p:nvPr>
            <p:ph type="ctrTitle"/>
          </p:nvPr>
        </p:nvSpPr>
        <p:spPr>
          <a:xfrm>
            <a:off x="2832000" y="388175"/>
            <a:ext cx="3480000" cy="68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/>
              <a:t>PITCH FRAMEWORK </a:t>
            </a:r>
            <a:endParaRPr sz="1600"/>
          </a:p>
        </p:txBody>
      </p:sp>
      <p:sp>
        <p:nvSpPr>
          <p:cNvPr id="251" name="Google Shape;251;p28"/>
          <p:cNvSpPr/>
          <p:nvPr/>
        </p:nvSpPr>
        <p:spPr>
          <a:xfrm>
            <a:off x="1214832" y="2313049"/>
            <a:ext cx="1933500" cy="16752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1B00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52" name="Google Shape;252;p28"/>
          <p:cNvSpPr/>
          <p:nvPr/>
        </p:nvSpPr>
        <p:spPr>
          <a:xfrm>
            <a:off x="2808275" y="1480725"/>
            <a:ext cx="1933500" cy="1675200"/>
          </a:xfrm>
          <a:prstGeom prst="hexagon">
            <a:avLst>
              <a:gd fmla="val 25000" name="adj"/>
              <a:gd fmla="val 115470" name="vf"/>
            </a:avLst>
          </a:prstGeom>
          <a:noFill/>
          <a:ln cap="flat" cmpd="sng" w="19050">
            <a:solidFill>
              <a:srgbClr val="FF25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28"/>
          <p:cNvSpPr/>
          <p:nvPr/>
        </p:nvSpPr>
        <p:spPr>
          <a:xfrm>
            <a:off x="4402902" y="2313049"/>
            <a:ext cx="1933500" cy="16752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1B00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54" name="Google Shape;254;p28"/>
          <p:cNvSpPr/>
          <p:nvPr/>
        </p:nvSpPr>
        <p:spPr>
          <a:xfrm>
            <a:off x="5995668" y="1480725"/>
            <a:ext cx="1933500" cy="1675200"/>
          </a:xfrm>
          <a:prstGeom prst="hexagon">
            <a:avLst>
              <a:gd fmla="val 25000" name="adj"/>
              <a:gd fmla="val 115470" name="vf"/>
            </a:avLst>
          </a:prstGeom>
          <a:noFill/>
          <a:ln cap="flat" cmpd="sng" w="19050">
            <a:solidFill>
              <a:srgbClr val="FF25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28"/>
          <p:cNvSpPr txBox="1"/>
          <p:nvPr>
            <p:ph idx="2" type="ctrTitle"/>
          </p:nvPr>
        </p:nvSpPr>
        <p:spPr>
          <a:xfrm flipH="1">
            <a:off x="1562525" y="2606425"/>
            <a:ext cx="1238100" cy="32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lt1"/>
                </a:solidFill>
              </a:rPr>
              <a:t>Who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56" name="Google Shape;256;p28"/>
          <p:cNvSpPr txBox="1"/>
          <p:nvPr>
            <p:ph idx="1" type="subTitle"/>
          </p:nvPr>
        </p:nvSpPr>
        <p:spPr>
          <a:xfrm flipH="1">
            <a:off x="1432475" y="2815693"/>
            <a:ext cx="1498200" cy="97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lt1"/>
                </a:solidFill>
              </a:rPr>
              <a:t>Your name, position and company /school </a:t>
            </a:r>
            <a:endParaRPr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57" name="Google Shape;257;p28"/>
          <p:cNvSpPr txBox="1"/>
          <p:nvPr>
            <p:ph idx="3" type="ctrTitle"/>
          </p:nvPr>
        </p:nvSpPr>
        <p:spPr>
          <a:xfrm flipH="1">
            <a:off x="4851150" y="2606423"/>
            <a:ext cx="1037100" cy="32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lt1"/>
                </a:solidFill>
              </a:rPr>
              <a:t>Experience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58" name="Google Shape;258;p28"/>
          <p:cNvSpPr txBox="1"/>
          <p:nvPr>
            <p:ph idx="4" type="subTitle"/>
          </p:nvPr>
        </p:nvSpPr>
        <p:spPr>
          <a:xfrm flipH="1">
            <a:off x="4620550" y="2815693"/>
            <a:ext cx="1498200" cy="97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lt1"/>
                </a:solidFill>
              </a:rPr>
              <a:t>What abled you to develop these skills? 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59" name="Google Shape;259;p28"/>
          <p:cNvSpPr txBox="1"/>
          <p:nvPr>
            <p:ph idx="5" type="ctrTitle"/>
          </p:nvPr>
        </p:nvSpPr>
        <p:spPr>
          <a:xfrm flipH="1">
            <a:off x="3141125" y="1763250"/>
            <a:ext cx="1267800" cy="32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Skills</a:t>
            </a:r>
            <a:endParaRPr/>
          </a:p>
        </p:txBody>
      </p:sp>
      <p:sp>
        <p:nvSpPr>
          <p:cNvPr id="260" name="Google Shape;260;p28"/>
          <p:cNvSpPr txBox="1"/>
          <p:nvPr>
            <p:ph idx="6" type="subTitle"/>
          </p:nvPr>
        </p:nvSpPr>
        <p:spPr>
          <a:xfrm flipH="1">
            <a:off x="3026513" y="1972515"/>
            <a:ext cx="1498200" cy="97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Focus on two critical skills that you want the listener to understand.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28"/>
          <p:cNvSpPr txBox="1"/>
          <p:nvPr>
            <p:ph idx="7" type="ctrTitle"/>
          </p:nvPr>
        </p:nvSpPr>
        <p:spPr>
          <a:xfrm flipH="1">
            <a:off x="6343375" y="1763250"/>
            <a:ext cx="1267800" cy="32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Future Focus</a:t>
            </a:r>
            <a:endParaRPr/>
          </a:p>
        </p:txBody>
      </p:sp>
      <p:sp>
        <p:nvSpPr>
          <p:cNvPr id="262" name="Google Shape;262;p28"/>
          <p:cNvSpPr txBox="1"/>
          <p:nvPr>
            <p:ph idx="8" type="subTitle"/>
          </p:nvPr>
        </p:nvSpPr>
        <p:spPr>
          <a:xfrm flipH="1">
            <a:off x="6214563" y="1972515"/>
            <a:ext cx="1498200" cy="97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28"/>
          <p:cNvSpPr/>
          <p:nvPr/>
        </p:nvSpPr>
        <p:spPr>
          <a:xfrm rot="5400000">
            <a:off x="7282972" y="-391616"/>
            <a:ext cx="3262631" cy="1970235"/>
          </a:xfrm>
          <a:custGeom>
            <a:rect b="b" l="l" r="r" t="t"/>
            <a:pathLst>
              <a:path extrusionOk="0" h="14275" w="34367">
                <a:moveTo>
                  <a:pt x="34342" y="1"/>
                </a:moveTo>
                <a:lnTo>
                  <a:pt x="13605" y="14227"/>
                </a:lnTo>
                <a:lnTo>
                  <a:pt x="13" y="10191"/>
                </a:lnTo>
                <a:lnTo>
                  <a:pt x="0" y="10231"/>
                </a:lnTo>
                <a:lnTo>
                  <a:pt x="13602" y="14272"/>
                </a:lnTo>
                <a:lnTo>
                  <a:pt x="13612" y="14275"/>
                </a:lnTo>
                <a:lnTo>
                  <a:pt x="34367" y="36"/>
                </a:lnTo>
                <a:lnTo>
                  <a:pt x="34342" y="1"/>
                </a:lnTo>
                <a:close/>
              </a:path>
            </a:pathLst>
          </a:custGeom>
          <a:solidFill>
            <a:srgbClr val="FF251B"/>
          </a:solidFill>
          <a:ln cap="flat" cmpd="sng" w="19050">
            <a:solidFill>
              <a:srgbClr val="FF25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28"/>
          <p:cNvSpPr txBox="1"/>
          <p:nvPr>
            <p:ph idx="6" type="subTitle"/>
          </p:nvPr>
        </p:nvSpPr>
        <p:spPr>
          <a:xfrm flipH="1">
            <a:off x="6214563" y="2039190"/>
            <a:ext cx="1498200" cy="97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Sharing your vision and career aspirations</a:t>
            </a:r>
            <a:endParaRPr/>
          </a:p>
        </p:txBody>
      </p:sp>
      <p:grpSp>
        <p:nvGrpSpPr>
          <p:cNvPr id="265" name="Google Shape;265;p28"/>
          <p:cNvGrpSpPr/>
          <p:nvPr/>
        </p:nvGrpSpPr>
        <p:grpSpPr>
          <a:xfrm>
            <a:off x="5199317" y="3369290"/>
            <a:ext cx="340753" cy="352036"/>
            <a:chOff x="-62148000" y="1930075"/>
            <a:chExt cx="309550" cy="319800"/>
          </a:xfrm>
        </p:grpSpPr>
        <p:sp>
          <p:nvSpPr>
            <p:cNvPr id="266" name="Google Shape;266;p28"/>
            <p:cNvSpPr/>
            <p:nvPr/>
          </p:nvSpPr>
          <p:spPr>
            <a:xfrm>
              <a:off x="-62148000" y="1930075"/>
              <a:ext cx="309550" cy="319800"/>
            </a:xfrm>
            <a:custGeom>
              <a:rect b="b" l="l" r="r" t="t"/>
              <a:pathLst>
                <a:path extrusionOk="0" h="12792" w="12382">
                  <a:moveTo>
                    <a:pt x="11594" y="1670"/>
                  </a:moveTo>
                  <a:lnTo>
                    <a:pt x="11594" y="2899"/>
                  </a:lnTo>
                  <a:cubicBezTo>
                    <a:pt x="11594" y="3970"/>
                    <a:pt x="10775" y="4883"/>
                    <a:pt x="9735" y="4946"/>
                  </a:cubicBezTo>
                  <a:cubicBezTo>
                    <a:pt x="9861" y="4631"/>
                    <a:pt x="9924" y="4190"/>
                    <a:pt x="9924" y="3781"/>
                  </a:cubicBezTo>
                  <a:lnTo>
                    <a:pt x="9924" y="1670"/>
                  </a:lnTo>
                  <a:close/>
                  <a:moveTo>
                    <a:pt x="2489" y="1733"/>
                  </a:moveTo>
                  <a:lnTo>
                    <a:pt x="2489" y="3812"/>
                  </a:lnTo>
                  <a:cubicBezTo>
                    <a:pt x="2489" y="4253"/>
                    <a:pt x="2584" y="4631"/>
                    <a:pt x="2678" y="5041"/>
                  </a:cubicBezTo>
                  <a:cubicBezTo>
                    <a:pt x="1638" y="4915"/>
                    <a:pt x="851" y="4033"/>
                    <a:pt x="851" y="2993"/>
                  </a:cubicBezTo>
                  <a:lnTo>
                    <a:pt x="851" y="1733"/>
                  </a:lnTo>
                  <a:close/>
                  <a:moveTo>
                    <a:pt x="9105" y="882"/>
                  </a:moveTo>
                  <a:lnTo>
                    <a:pt x="9105" y="3812"/>
                  </a:lnTo>
                  <a:cubicBezTo>
                    <a:pt x="9105" y="5419"/>
                    <a:pt x="7813" y="6679"/>
                    <a:pt x="6207" y="6679"/>
                  </a:cubicBezTo>
                  <a:cubicBezTo>
                    <a:pt x="4600" y="6679"/>
                    <a:pt x="3308" y="5387"/>
                    <a:pt x="3308" y="3812"/>
                  </a:cubicBezTo>
                  <a:lnTo>
                    <a:pt x="3308" y="882"/>
                  </a:lnTo>
                  <a:close/>
                  <a:moveTo>
                    <a:pt x="6648" y="7467"/>
                  </a:moveTo>
                  <a:lnTo>
                    <a:pt x="6648" y="8601"/>
                  </a:lnTo>
                  <a:lnTo>
                    <a:pt x="5797" y="8601"/>
                  </a:lnTo>
                  <a:lnTo>
                    <a:pt x="5797" y="7467"/>
                  </a:lnTo>
                  <a:cubicBezTo>
                    <a:pt x="5923" y="7467"/>
                    <a:pt x="6081" y="7498"/>
                    <a:pt x="6207" y="7498"/>
                  </a:cubicBezTo>
                  <a:cubicBezTo>
                    <a:pt x="6301" y="7498"/>
                    <a:pt x="6459" y="7498"/>
                    <a:pt x="6648" y="7467"/>
                  </a:cubicBezTo>
                  <a:close/>
                  <a:moveTo>
                    <a:pt x="7057" y="9389"/>
                  </a:moveTo>
                  <a:cubicBezTo>
                    <a:pt x="7309" y="9389"/>
                    <a:pt x="7498" y="9609"/>
                    <a:pt x="7498" y="9830"/>
                  </a:cubicBezTo>
                  <a:lnTo>
                    <a:pt x="7498" y="10271"/>
                  </a:lnTo>
                  <a:lnTo>
                    <a:pt x="5009" y="10271"/>
                  </a:lnTo>
                  <a:lnTo>
                    <a:pt x="5009" y="9830"/>
                  </a:lnTo>
                  <a:lnTo>
                    <a:pt x="4978" y="9830"/>
                  </a:lnTo>
                  <a:cubicBezTo>
                    <a:pt x="4978" y="9609"/>
                    <a:pt x="5167" y="9389"/>
                    <a:pt x="5419" y="9389"/>
                  </a:cubicBezTo>
                  <a:close/>
                  <a:moveTo>
                    <a:pt x="8727" y="11090"/>
                  </a:moveTo>
                  <a:cubicBezTo>
                    <a:pt x="8948" y="11090"/>
                    <a:pt x="9105" y="11279"/>
                    <a:pt x="9105" y="11499"/>
                  </a:cubicBezTo>
                  <a:lnTo>
                    <a:pt x="9105" y="11909"/>
                  </a:lnTo>
                  <a:lnTo>
                    <a:pt x="3308" y="11909"/>
                  </a:lnTo>
                  <a:lnTo>
                    <a:pt x="3308" y="11499"/>
                  </a:lnTo>
                  <a:cubicBezTo>
                    <a:pt x="3308" y="11247"/>
                    <a:pt x="3529" y="11090"/>
                    <a:pt x="3718" y="11090"/>
                  </a:cubicBezTo>
                  <a:close/>
                  <a:moveTo>
                    <a:pt x="2899" y="0"/>
                  </a:moveTo>
                  <a:cubicBezTo>
                    <a:pt x="2647" y="0"/>
                    <a:pt x="2489" y="189"/>
                    <a:pt x="2489" y="410"/>
                  </a:cubicBezTo>
                  <a:lnTo>
                    <a:pt x="2489" y="819"/>
                  </a:lnTo>
                  <a:lnTo>
                    <a:pt x="410" y="819"/>
                  </a:lnTo>
                  <a:cubicBezTo>
                    <a:pt x="221" y="882"/>
                    <a:pt x="0" y="1040"/>
                    <a:pt x="0" y="1292"/>
                  </a:cubicBezTo>
                  <a:lnTo>
                    <a:pt x="0" y="2930"/>
                  </a:lnTo>
                  <a:cubicBezTo>
                    <a:pt x="0" y="4568"/>
                    <a:pt x="1323" y="5860"/>
                    <a:pt x="2930" y="5860"/>
                  </a:cubicBezTo>
                  <a:lnTo>
                    <a:pt x="3119" y="5860"/>
                  </a:lnTo>
                  <a:cubicBezTo>
                    <a:pt x="3560" y="6522"/>
                    <a:pt x="4222" y="7026"/>
                    <a:pt x="4978" y="7309"/>
                  </a:cubicBezTo>
                  <a:lnTo>
                    <a:pt x="4978" y="8695"/>
                  </a:lnTo>
                  <a:cubicBezTo>
                    <a:pt x="4505" y="8853"/>
                    <a:pt x="4159" y="9326"/>
                    <a:pt x="4159" y="9861"/>
                  </a:cubicBezTo>
                  <a:lnTo>
                    <a:pt x="4159" y="10302"/>
                  </a:lnTo>
                  <a:lnTo>
                    <a:pt x="3749" y="10302"/>
                  </a:lnTo>
                  <a:cubicBezTo>
                    <a:pt x="3088" y="10302"/>
                    <a:pt x="2521" y="10869"/>
                    <a:pt x="2521" y="11531"/>
                  </a:cubicBezTo>
                  <a:lnTo>
                    <a:pt x="2521" y="12350"/>
                  </a:lnTo>
                  <a:cubicBezTo>
                    <a:pt x="2521" y="12571"/>
                    <a:pt x="2741" y="12791"/>
                    <a:pt x="2930" y="12791"/>
                  </a:cubicBezTo>
                  <a:lnTo>
                    <a:pt x="9546" y="12791"/>
                  </a:lnTo>
                  <a:cubicBezTo>
                    <a:pt x="9767" y="12791"/>
                    <a:pt x="9924" y="12571"/>
                    <a:pt x="9924" y="12350"/>
                  </a:cubicBezTo>
                  <a:lnTo>
                    <a:pt x="9924" y="11499"/>
                  </a:lnTo>
                  <a:cubicBezTo>
                    <a:pt x="9924" y="10806"/>
                    <a:pt x="9389" y="10271"/>
                    <a:pt x="8727" y="10271"/>
                  </a:cubicBezTo>
                  <a:lnTo>
                    <a:pt x="8286" y="10271"/>
                  </a:lnTo>
                  <a:lnTo>
                    <a:pt x="8286" y="9830"/>
                  </a:lnTo>
                  <a:cubicBezTo>
                    <a:pt x="8286" y="9294"/>
                    <a:pt x="7939" y="8853"/>
                    <a:pt x="7467" y="8664"/>
                  </a:cubicBezTo>
                  <a:lnTo>
                    <a:pt x="7467" y="7278"/>
                  </a:lnTo>
                  <a:cubicBezTo>
                    <a:pt x="8191" y="6994"/>
                    <a:pt x="8885" y="6490"/>
                    <a:pt x="9294" y="5828"/>
                  </a:cubicBezTo>
                  <a:lnTo>
                    <a:pt x="9515" y="5828"/>
                  </a:lnTo>
                  <a:cubicBezTo>
                    <a:pt x="11121" y="5828"/>
                    <a:pt x="12382" y="4505"/>
                    <a:pt x="12382" y="2899"/>
                  </a:cubicBezTo>
                  <a:lnTo>
                    <a:pt x="12382" y="1260"/>
                  </a:lnTo>
                  <a:cubicBezTo>
                    <a:pt x="12382" y="1008"/>
                    <a:pt x="12193" y="819"/>
                    <a:pt x="11972" y="819"/>
                  </a:cubicBezTo>
                  <a:lnTo>
                    <a:pt x="9893" y="819"/>
                  </a:lnTo>
                  <a:lnTo>
                    <a:pt x="9893" y="410"/>
                  </a:lnTo>
                  <a:cubicBezTo>
                    <a:pt x="9893" y="189"/>
                    <a:pt x="9704" y="0"/>
                    <a:pt x="9515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28"/>
            <p:cNvSpPr/>
            <p:nvPr/>
          </p:nvSpPr>
          <p:spPr>
            <a:xfrm>
              <a:off x="-62044825" y="1972200"/>
              <a:ext cx="107125" cy="97700"/>
            </a:xfrm>
            <a:custGeom>
              <a:rect b="b" l="l" r="r" t="t"/>
              <a:pathLst>
                <a:path extrusionOk="0" h="3908" w="4285">
                  <a:moveTo>
                    <a:pt x="2111" y="1308"/>
                  </a:moveTo>
                  <a:lnTo>
                    <a:pt x="2237" y="1560"/>
                  </a:lnTo>
                  <a:cubicBezTo>
                    <a:pt x="2300" y="1686"/>
                    <a:pt x="2395" y="1781"/>
                    <a:pt x="2552" y="1812"/>
                  </a:cubicBezTo>
                  <a:lnTo>
                    <a:pt x="2867" y="1844"/>
                  </a:lnTo>
                  <a:lnTo>
                    <a:pt x="2615" y="2033"/>
                  </a:lnTo>
                  <a:cubicBezTo>
                    <a:pt x="2552" y="2127"/>
                    <a:pt x="2458" y="2285"/>
                    <a:pt x="2521" y="2411"/>
                  </a:cubicBezTo>
                  <a:lnTo>
                    <a:pt x="2552" y="2726"/>
                  </a:lnTo>
                  <a:lnTo>
                    <a:pt x="2269" y="2568"/>
                  </a:lnTo>
                  <a:cubicBezTo>
                    <a:pt x="2206" y="2505"/>
                    <a:pt x="2143" y="2505"/>
                    <a:pt x="2080" y="2505"/>
                  </a:cubicBezTo>
                  <a:cubicBezTo>
                    <a:pt x="1985" y="2505"/>
                    <a:pt x="1954" y="2505"/>
                    <a:pt x="1891" y="2568"/>
                  </a:cubicBezTo>
                  <a:lnTo>
                    <a:pt x="1607" y="2726"/>
                  </a:lnTo>
                  <a:lnTo>
                    <a:pt x="1639" y="2411"/>
                  </a:lnTo>
                  <a:cubicBezTo>
                    <a:pt x="1670" y="2285"/>
                    <a:pt x="1607" y="2127"/>
                    <a:pt x="1513" y="2033"/>
                  </a:cubicBezTo>
                  <a:lnTo>
                    <a:pt x="1292" y="1844"/>
                  </a:lnTo>
                  <a:lnTo>
                    <a:pt x="1670" y="1812"/>
                  </a:lnTo>
                  <a:cubicBezTo>
                    <a:pt x="1796" y="1812"/>
                    <a:pt x="1922" y="1686"/>
                    <a:pt x="1985" y="1560"/>
                  </a:cubicBezTo>
                  <a:lnTo>
                    <a:pt x="2111" y="1308"/>
                  </a:lnTo>
                  <a:close/>
                  <a:moveTo>
                    <a:pt x="2143" y="1"/>
                  </a:moveTo>
                  <a:cubicBezTo>
                    <a:pt x="1993" y="1"/>
                    <a:pt x="1843" y="79"/>
                    <a:pt x="1765" y="237"/>
                  </a:cubicBezTo>
                  <a:lnTo>
                    <a:pt x="1355" y="1056"/>
                  </a:lnTo>
                  <a:lnTo>
                    <a:pt x="473" y="1182"/>
                  </a:lnTo>
                  <a:cubicBezTo>
                    <a:pt x="95" y="1214"/>
                    <a:pt x="0" y="1655"/>
                    <a:pt x="221" y="1875"/>
                  </a:cubicBezTo>
                  <a:lnTo>
                    <a:pt x="851" y="2505"/>
                  </a:lnTo>
                  <a:lnTo>
                    <a:pt x="693" y="3419"/>
                  </a:lnTo>
                  <a:cubicBezTo>
                    <a:pt x="668" y="3693"/>
                    <a:pt x="880" y="3908"/>
                    <a:pt x="1110" y="3908"/>
                  </a:cubicBezTo>
                  <a:cubicBezTo>
                    <a:pt x="1171" y="3908"/>
                    <a:pt x="1233" y="3893"/>
                    <a:pt x="1292" y="3860"/>
                  </a:cubicBezTo>
                  <a:lnTo>
                    <a:pt x="2111" y="3419"/>
                  </a:lnTo>
                  <a:lnTo>
                    <a:pt x="2930" y="3860"/>
                  </a:lnTo>
                  <a:cubicBezTo>
                    <a:pt x="2992" y="3891"/>
                    <a:pt x="3056" y="3905"/>
                    <a:pt x="3119" y="3905"/>
                  </a:cubicBezTo>
                  <a:cubicBezTo>
                    <a:pt x="3376" y="3905"/>
                    <a:pt x="3605" y="3672"/>
                    <a:pt x="3529" y="3419"/>
                  </a:cubicBezTo>
                  <a:lnTo>
                    <a:pt x="3371" y="2505"/>
                  </a:lnTo>
                  <a:lnTo>
                    <a:pt x="4033" y="1875"/>
                  </a:lnTo>
                  <a:cubicBezTo>
                    <a:pt x="4285" y="1655"/>
                    <a:pt x="4159" y="1214"/>
                    <a:pt x="3812" y="1182"/>
                  </a:cubicBezTo>
                  <a:lnTo>
                    <a:pt x="2899" y="1056"/>
                  </a:lnTo>
                  <a:lnTo>
                    <a:pt x="2521" y="237"/>
                  </a:lnTo>
                  <a:cubicBezTo>
                    <a:pt x="2442" y="79"/>
                    <a:pt x="2292" y="1"/>
                    <a:pt x="2143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8" name="Google Shape;268;p28"/>
          <p:cNvSpPr/>
          <p:nvPr/>
        </p:nvSpPr>
        <p:spPr>
          <a:xfrm>
            <a:off x="3626861" y="2601867"/>
            <a:ext cx="297513" cy="334915"/>
          </a:xfrm>
          <a:custGeom>
            <a:rect b="b" l="l" r="r" t="t"/>
            <a:pathLst>
              <a:path extrusionOk="0" h="11847" w="10524">
                <a:moveTo>
                  <a:pt x="7278" y="662"/>
                </a:moveTo>
                <a:cubicBezTo>
                  <a:pt x="7499" y="662"/>
                  <a:pt x="7656" y="820"/>
                  <a:pt x="7656" y="1009"/>
                </a:cubicBezTo>
                <a:lnTo>
                  <a:pt x="7656" y="3151"/>
                </a:lnTo>
                <a:cubicBezTo>
                  <a:pt x="7404" y="3057"/>
                  <a:pt x="7184" y="2994"/>
                  <a:pt x="6932" y="2994"/>
                </a:cubicBezTo>
                <a:lnTo>
                  <a:pt x="6932" y="1009"/>
                </a:lnTo>
                <a:cubicBezTo>
                  <a:pt x="6932" y="820"/>
                  <a:pt x="7089" y="662"/>
                  <a:pt x="7278" y="662"/>
                </a:cubicBezTo>
                <a:close/>
                <a:moveTo>
                  <a:pt x="3120" y="662"/>
                </a:moveTo>
                <a:cubicBezTo>
                  <a:pt x="3309" y="662"/>
                  <a:pt x="3466" y="820"/>
                  <a:pt x="3466" y="1009"/>
                </a:cubicBezTo>
                <a:lnTo>
                  <a:pt x="3466" y="2994"/>
                </a:lnTo>
                <a:cubicBezTo>
                  <a:pt x="3246" y="3025"/>
                  <a:pt x="2994" y="3057"/>
                  <a:pt x="2773" y="3183"/>
                </a:cubicBezTo>
                <a:lnTo>
                  <a:pt x="2773" y="1009"/>
                </a:lnTo>
                <a:cubicBezTo>
                  <a:pt x="2773" y="820"/>
                  <a:pt x="2931" y="662"/>
                  <a:pt x="3120" y="662"/>
                </a:cubicBezTo>
                <a:close/>
                <a:moveTo>
                  <a:pt x="4506" y="1702"/>
                </a:moveTo>
                <a:cubicBezTo>
                  <a:pt x="4695" y="1702"/>
                  <a:pt x="4852" y="1860"/>
                  <a:pt x="4852" y="2049"/>
                </a:cubicBezTo>
                <a:lnTo>
                  <a:pt x="4852" y="3309"/>
                </a:lnTo>
                <a:cubicBezTo>
                  <a:pt x="4663" y="3183"/>
                  <a:pt x="4411" y="3057"/>
                  <a:pt x="4128" y="3025"/>
                </a:cubicBezTo>
                <a:lnTo>
                  <a:pt x="4128" y="2049"/>
                </a:lnTo>
                <a:cubicBezTo>
                  <a:pt x="4128" y="1860"/>
                  <a:pt x="4285" y="1702"/>
                  <a:pt x="4506" y="1702"/>
                </a:cubicBezTo>
                <a:close/>
                <a:moveTo>
                  <a:pt x="5861" y="1702"/>
                </a:moveTo>
                <a:cubicBezTo>
                  <a:pt x="6081" y="1702"/>
                  <a:pt x="6239" y="1860"/>
                  <a:pt x="6239" y="2049"/>
                </a:cubicBezTo>
                <a:lnTo>
                  <a:pt x="6239" y="3025"/>
                </a:lnTo>
                <a:cubicBezTo>
                  <a:pt x="5987" y="3120"/>
                  <a:pt x="5766" y="3183"/>
                  <a:pt x="5514" y="3340"/>
                </a:cubicBezTo>
                <a:lnTo>
                  <a:pt x="5514" y="2049"/>
                </a:lnTo>
                <a:cubicBezTo>
                  <a:pt x="5546" y="1860"/>
                  <a:pt x="5703" y="1702"/>
                  <a:pt x="5861" y="1702"/>
                </a:cubicBezTo>
                <a:close/>
                <a:moveTo>
                  <a:pt x="1733" y="1324"/>
                </a:moveTo>
                <a:cubicBezTo>
                  <a:pt x="1922" y="1324"/>
                  <a:pt x="2080" y="1482"/>
                  <a:pt x="2080" y="1702"/>
                </a:cubicBezTo>
                <a:lnTo>
                  <a:pt x="2080" y="3624"/>
                </a:lnTo>
                <a:cubicBezTo>
                  <a:pt x="2017" y="3687"/>
                  <a:pt x="1922" y="3781"/>
                  <a:pt x="1859" y="3907"/>
                </a:cubicBezTo>
                <a:cubicBezTo>
                  <a:pt x="1733" y="3687"/>
                  <a:pt x="1576" y="3529"/>
                  <a:pt x="1387" y="3435"/>
                </a:cubicBezTo>
                <a:lnTo>
                  <a:pt x="1387" y="1702"/>
                </a:lnTo>
                <a:cubicBezTo>
                  <a:pt x="1387" y="1482"/>
                  <a:pt x="1544" y="1324"/>
                  <a:pt x="1733" y="1324"/>
                </a:cubicBezTo>
                <a:close/>
                <a:moveTo>
                  <a:pt x="8665" y="1324"/>
                </a:moveTo>
                <a:cubicBezTo>
                  <a:pt x="8854" y="1324"/>
                  <a:pt x="9011" y="1482"/>
                  <a:pt x="9011" y="1702"/>
                </a:cubicBezTo>
                <a:lnTo>
                  <a:pt x="9011" y="3466"/>
                </a:lnTo>
                <a:cubicBezTo>
                  <a:pt x="8854" y="3592"/>
                  <a:pt x="8759" y="3750"/>
                  <a:pt x="8633" y="3907"/>
                </a:cubicBezTo>
                <a:cubicBezTo>
                  <a:pt x="8539" y="3781"/>
                  <a:pt x="8476" y="3687"/>
                  <a:pt x="8381" y="3592"/>
                </a:cubicBezTo>
                <a:lnTo>
                  <a:pt x="8349" y="3529"/>
                </a:lnTo>
                <a:lnTo>
                  <a:pt x="8349" y="1702"/>
                </a:lnTo>
                <a:cubicBezTo>
                  <a:pt x="8318" y="1482"/>
                  <a:pt x="8476" y="1324"/>
                  <a:pt x="8665" y="1324"/>
                </a:cubicBezTo>
                <a:close/>
                <a:moveTo>
                  <a:pt x="6774" y="3647"/>
                </a:moveTo>
                <a:cubicBezTo>
                  <a:pt x="7160" y="3647"/>
                  <a:pt x="7546" y="3797"/>
                  <a:pt x="7845" y="4096"/>
                </a:cubicBezTo>
                <a:cubicBezTo>
                  <a:pt x="8318" y="4569"/>
                  <a:pt x="8444" y="5294"/>
                  <a:pt x="8066" y="5892"/>
                </a:cubicBezTo>
                <a:cubicBezTo>
                  <a:pt x="7089" y="6176"/>
                  <a:pt x="6333" y="7058"/>
                  <a:pt x="6239" y="8098"/>
                </a:cubicBezTo>
                <a:lnTo>
                  <a:pt x="5199" y="9043"/>
                </a:lnTo>
                <a:lnTo>
                  <a:pt x="4128" y="8035"/>
                </a:lnTo>
                <a:cubicBezTo>
                  <a:pt x="4065" y="6995"/>
                  <a:pt x="3309" y="6144"/>
                  <a:pt x="2332" y="5892"/>
                </a:cubicBezTo>
                <a:cubicBezTo>
                  <a:pt x="1985" y="5325"/>
                  <a:pt x="2112" y="4569"/>
                  <a:pt x="2553" y="4096"/>
                </a:cubicBezTo>
                <a:cubicBezTo>
                  <a:pt x="2836" y="3813"/>
                  <a:pt x="3246" y="3655"/>
                  <a:pt x="3624" y="3655"/>
                </a:cubicBezTo>
                <a:cubicBezTo>
                  <a:pt x="4033" y="3655"/>
                  <a:pt x="4411" y="3813"/>
                  <a:pt x="4695" y="4096"/>
                </a:cubicBezTo>
                <a:lnTo>
                  <a:pt x="4915" y="4317"/>
                </a:lnTo>
                <a:lnTo>
                  <a:pt x="4978" y="4348"/>
                </a:lnTo>
                <a:cubicBezTo>
                  <a:pt x="5026" y="4411"/>
                  <a:pt x="5112" y="4443"/>
                  <a:pt x="5203" y="4443"/>
                </a:cubicBezTo>
                <a:cubicBezTo>
                  <a:pt x="5294" y="4443"/>
                  <a:pt x="5388" y="4411"/>
                  <a:pt x="5451" y="4348"/>
                </a:cubicBezTo>
                <a:lnTo>
                  <a:pt x="5703" y="4096"/>
                </a:lnTo>
                <a:cubicBezTo>
                  <a:pt x="6002" y="3797"/>
                  <a:pt x="6388" y="3647"/>
                  <a:pt x="6774" y="3647"/>
                </a:cubicBezTo>
                <a:close/>
                <a:moveTo>
                  <a:pt x="662" y="3813"/>
                </a:moveTo>
                <a:cubicBezTo>
                  <a:pt x="1103" y="3970"/>
                  <a:pt x="1418" y="4380"/>
                  <a:pt x="1418" y="4884"/>
                </a:cubicBezTo>
                <a:lnTo>
                  <a:pt x="1418" y="6176"/>
                </a:lnTo>
                <a:cubicBezTo>
                  <a:pt x="1418" y="6365"/>
                  <a:pt x="1576" y="6522"/>
                  <a:pt x="1765" y="6522"/>
                </a:cubicBezTo>
                <a:cubicBezTo>
                  <a:pt x="2679" y="6522"/>
                  <a:pt x="3435" y="7247"/>
                  <a:pt x="3435" y="8161"/>
                </a:cubicBezTo>
                <a:lnTo>
                  <a:pt x="3435" y="8224"/>
                </a:lnTo>
                <a:lnTo>
                  <a:pt x="3435" y="8980"/>
                </a:lnTo>
                <a:cubicBezTo>
                  <a:pt x="3435" y="9169"/>
                  <a:pt x="3592" y="9326"/>
                  <a:pt x="3781" y="9326"/>
                </a:cubicBezTo>
                <a:cubicBezTo>
                  <a:pt x="3970" y="9326"/>
                  <a:pt x="4128" y="9169"/>
                  <a:pt x="4128" y="8980"/>
                </a:cubicBezTo>
                <a:lnTo>
                  <a:pt x="4852" y="9610"/>
                </a:lnTo>
                <a:lnTo>
                  <a:pt x="4852" y="11059"/>
                </a:lnTo>
                <a:lnTo>
                  <a:pt x="2080" y="11059"/>
                </a:lnTo>
                <a:lnTo>
                  <a:pt x="2080" y="9925"/>
                </a:lnTo>
                <a:cubicBezTo>
                  <a:pt x="2080" y="9673"/>
                  <a:pt x="1985" y="9421"/>
                  <a:pt x="1765" y="9200"/>
                </a:cubicBezTo>
                <a:lnTo>
                  <a:pt x="1198" y="8633"/>
                </a:lnTo>
                <a:cubicBezTo>
                  <a:pt x="883" y="8287"/>
                  <a:pt x="662" y="7877"/>
                  <a:pt x="662" y="7404"/>
                </a:cubicBezTo>
                <a:lnTo>
                  <a:pt x="662" y="3813"/>
                </a:lnTo>
                <a:close/>
                <a:moveTo>
                  <a:pt x="9767" y="3844"/>
                </a:moveTo>
                <a:lnTo>
                  <a:pt x="9767" y="7436"/>
                </a:lnTo>
                <a:cubicBezTo>
                  <a:pt x="9767" y="7909"/>
                  <a:pt x="9578" y="8350"/>
                  <a:pt x="9263" y="8665"/>
                </a:cubicBezTo>
                <a:lnTo>
                  <a:pt x="8665" y="9263"/>
                </a:lnTo>
                <a:cubicBezTo>
                  <a:pt x="8476" y="9452"/>
                  <a:pt x="8349" y="9704"/>
                  <a:pt x="8349" y="9988"/>
                </a:cubicBezTo>
                <a:lnTo>
                  <a:pt x="8349" y="11153"/>
                </a:lnTo>
                <a:lnTo>
                  <a:pt x="5514" y="11153"/>
                </a:lnTo>
                <a:lnTo>
                  <a:pt x="5514" y="9736"/>
                </a:lnTo>
                <a:lnTo>
                  <a:pt x="6239" y="9043"/>
                </a:lnTo>
                <a:cubicBezTo>
                  <a:pt x="6270" y="9200"/>
                  <a:pt x="6396" y="9326"/>
                  <a:pt x="6585" y="9326"/>
                </a:cubicBezTo>
                <a:cubicBezTo>
                  <a:pt x="6774" y="9326"/>
                  <a:pt x="6932" y="9169"/>
                  <a:pt x="6932" y="8980"/>
                </a:cubicBezTo>
                <a:lnTo>
                  <a:pt x="6932" y="8255"/>
                </a:lnTo>
                <a:cubicBezTo>
                  <a:pt x="6932" y="7404"/>
                  <a:pt x="7530" y="6711"/>
                  <a:pt x="8349" y="6554"/>
                </a:cubicBezTo>
                <a:lnTo>
                  <a:pt x="8665" y="6554"/>
                </a:lnTo>
                <a:cubicBezTo>
                  <a:pt x="8854" y="6554"/>
                  <a:pt x="9011" y="6396"/>
                  <a:pt x="9011" y="6207"/>
                </a:cubicBezTo>
                <a:lnTo>
                  <a:pt x="9011" y="4916"/>
                </a:lnTo>
                <a:cubicBezTo>
                  <a:pt x="9011" y="4443"/>
                  <a:pt x="9326" y="4002"/>
                  <a:pt x="9767" y="3844"/>
                </a:cubicBezTo>
                <a:close/>
                <a:moveTo>
                  <a:pt x="3120" y="1"/>
                </a:moveTo>
                <a:cubicBezTo>
                  <a:pt x="2647" y="1"/>
                  <a:pt x="2238" y="316"/>
                  <a:pt x="2143" y="757"/>
                </a:cubicBezTo>
                <a:cubicBezTo>
                  <a:pt x="2017" y="694"/>
                  <a:pt x="1891" y="662"/>
                  <a:pt x="1733" y="662"/>
                </a:cubicBezTo>
                <a:cubicBezTo>
                  <a:pt x="1135" y="662"/>
                  <a:pt x="725" y="1135"/>
                  <a:pt x="725" y="1702"/>
                </a:cubicBezTo>
                <a:lnTo>
                  <a:pt x="725" y="3120"/>
                </a:lnTo>
                <a:cubicBezTo>
                  <a:pt x="599" y="3057"/>
                  <a:pt x="473" y="3057"/>
                  <a:pt x="347" y="3057"/>
                </a:cubicBezTo>
                <a:cubicBezTo>
                  <a:pt x="158" y="3057"/>
                  <a:pt x="1" y="3214"/>
                  <a:pt x="1" y="3435"/>
                </a:cubicBezTo>
                <a:lnTo>
                  <a:pt x="1" y="7436"/>
                </a:lnTo>
                <a:cubicBezTo>
                  <a:pt x="1" y="8066"/>
                  <a:pt x="253" y="8696"/>
                  <a:pt x="725" y="9169"/>
                </a:cubicBezTo>
                <a:lnTo>
                  <a:pt x="1292" y="9767"/>
                </a:lnTo>
                <a:cubicBezTo>
                  <a:pt x="1387" y="9830"/>
                  <a:pt x="1418" y="9925"/>
                  <a:pt x="1418" y="9988"/>
                </a:cubicBezTo>
                <a:lnTo>
                  <a:pt x="1418" y="11153"/>
                </a:lnTo>
                <a:lnTo>
                  <a:pt x="1072" y="11153"/>
                </a:lnTo>
                <a:cubicBezTo>
                  <a:pt x="883" y="11153"/>
                  <a:pt x="725" y="11311"/>
                  <a:pt x="725" y="11500"/>
                </a:cubicBezTo>
                <a:cubicBezTo>
                  <a:pt x="725" y="11689"/>
                  <a:pt x="883" y="11847"/>
                  <a:pt x="1072" y="11847"/>
                </a:cubicBezTo>
                <a:lnTo>
                  <a:pt x="9389" y="11847"/>
                </a:lnTo>
                <a:cubicBezTo>
                  <a:pt x="9578" y="11847"/>
                  <a:pt x="9736" y="11689"/>
                  <a:pt x="9736" y="11500"/>
                </a:cubicBezTo>
                <a:cubicBezTo>
                  <a:pt x="9736" y="11311"/>
                  <a:pt x="9578" y="11153"/>
                  <a:pt x="9389" y="11153"/>
                </a:cubicBezTo>
                <a:lnTo>
                  <a:pt x="9106" y="11153"/>
                </a:lnTo>
                <a:lnTo>
                  <a:pt x="9106" y="9988"/>
                </a:lnTo>
                <a:cubicBezTo>
                  <a:pt x="9106" y="9925"/>
                  <a:pt x="9137" y="9799"/>
                  <a:pt x="9232" y="9767"/>
                </a:cubicBezTo>
                <a:lnTo>
                  <a:pt x="9830" y="9169"/>
                </a:lnTo>
                <a:cubicBezTo>
                  <a:pt x="10271" y="8696"/>
                  <a:pt x="10523" y="8098"/>
                  <a:pt x="10523" y="7436"/>
                </a:cubicBezTo>
                <a:lnTo>
                  <a:pt x="10523" y="3466"/>
                </a:lnTo>
                <a:cubicBezTo>
                  <a:pt x="10492" y="3214"/>
                  <a:pt x="10334" y="3057"/>
                  <a:pt x="10114" y="3057"/>
                </a:cubicBezTo>
                <a:cubicBezTo>
                  <a:pt x="9956" y="3057"/>
                  <a:pt x="9862" y="3057"/>
                  <a:pt x="9704" y="3120"/>
                </a:cubicBezTo>
                <a:lnTo>
                  <a:pt x="9704" y="1702"/>
                </a:lnTo>
                <a:cubicBezTo>
                  <a:pt x="9704" y="1103"/>
                  <a:pt x="9232" y="662"/>
                  <a:pt x="8665" y="662"/>
                </a:cubicBezTo>
                <a:cubicBezTo>
                  <a:pt x="8539" y="662"/>
                  <a:pt x="8413" y="694"/>
                  <a:pt x="8286" y="757"/>
                </a:cubicBezTo>
                <a:cubicBezTo>
                  <a:pt x="8160" y="316"/>
                  <a:pt x="7751" y="1"/>
                  <a:pt x="7278" y="1"/>
                </a:cubicBezTo>
                <a:cubicBezTo>
                  <a:pt x="6711" y="1"/>
                  <a:pt x="6270" y="473"/>
                  <a:pt x="6270" y="1009"/>
                </a:cubicBezTo>
                <a:lnTo>
                  <a:pt x="6270" y="1103"/>
                </a:lnTo>
                <a:cubicBezTo>
                  <a:pt x="6144" y="1072"/>
                  <a:pt x="6050" y="1009"/>
                  <a:pt x="5924" y="1009"/>
                </a:cubicBezTo>
                <a:cubicBezTo>
                  <a:pt x="5640" y="1009"/>
                  <a:pt x="5388" y="1135"/>
                  <a:pt x="5199" y="1292"/>
                </a:cubicBezTo>
                <a:cubicBezTo>
                  <a:pt x="5010" y="1135"/>
                  <a:pt x="4758" y="1009"/>
                  <a:pt x="4506" y="1009"/>
                </a:cubicBezTo>
                <a:cubicBezTo>
                  <a:pt x="4380" y="1009"/>
                  <a:pt x="4254" y="1072"/>
                  <a:pt x="4128" y="1103"/>
                </a:cubicBezTo>
                <a:lnTo>
                  <a:pt x="4128" y="1009"/>
                </a:lnTo>
                <a:cubicBezTo>
                  <a:pt x="4128" y="442"/>
                  <a:pt x="3655" y="1"/>
                  <a:pt x="3120" y="1"/>
                </a:cubicBezTo>
                <a:close/>
              </a:path>
            </a:pathLst>
          </a:custGeom>
          <a:solidFill>
            <a:srgbClr val="1B00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69" name="Google Shape;269;p28"/>
          <p:cNvGrpSpPr/>
          <p:nvPr/>
        </p:nvGrpSpPr>
        <p:grpSpPr>
          <a:xfrm>
            <a:off x="6814931" y="2660201"/>
            <a:ext cx="336696" cy="218244"/>
            <a:chOff x="-27728850" y="2382950"/>
            <a:chExt cx="297750" cy="193000"/>
          </a:xfrm>
        </p:grpSpPr>
        <p:sp>
          <p:nvSpPr>
            <p:cNvPr id="270" name="Google Shape;270;p28"/>
            <p:cNvSpPr/>
            <p:nvPr/>
          </p:nvSpPr>
          <p:spPr>
            <a:xfrm>
              <a:off x="-27606750" y="2453825"/>
              <a:ext cx="35450" cy="35475"/>
            </a:xfrm>
            <a:custGeom>
              <a:rect b="b" l="l" r="r" t="t"/>
              <a:pathLst>
                <a:path extrusionOk="0" h="1419" w="1418">
                  <a:moveTo>
                    <a:pt x="725" y="1"/>
                  </a:moveTo>
                  <a:cubicBezTo>
                    <a:pt x="315" y="1"/>
                    <a:pt x="0" y="316"/>
                    <a:pt x="0" y="694"/>
                  </a:cubicBezTo>
                  <a:cubicBezTo>
                    <a:pt x="0" y="1103"/>
                    <a:pt x="315" y="1419"/>
                    <a:pt x="725" y="1419"/>
                  </a:cubicBezTo>
                  <a:cubicBezTo>
                    <a:pt x="1103" y="1419"/>
                    <a:pt x="1418" y="1103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solidFill>
              <a:srgbClr val="1B00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28"/>
            <p:cNvSpPr/>
            <p:nvPr/>
          </p:nvSpPr>
          <p:spPr>
            <a:xfrm>
              <a:off x="-27728850" y="2382950"/>
              <a:ext cx="297750" cy="193000"/>
            </a:xfrm>
            <a:custGeom>
              <a:rect b="b" l="l" r="r" t="t"/>
              <a:pathLst>
                <a:path extrusionOk="0" h="7720" w="11910">
                  <a:moveTo>
                    <a:pt x="5955" y="756"/>
                  </a:moveTo>
                  <a:cubicBezTo>
                    <a:pt x="7405" y="756"/>
                    <a:pt x="8791" y="1670"/>
                    <a:pt x="9673" y="2426"/>
                  </a:cubicBezTo>
                  <a:cubicBezTo>
                    <a:pt x="10335" y="3025"/>
                    <a:pt x="10839" y="3592"/>
                    <a:pt x="11091" y="3938"/>
                  </a:cubicBezTo>
                  <a:cubicBezTo>
                    <a:pt x="10524" y="4632"/>
                    <a:pt x="8413" y="7026"/>
                    <a:pt x="5955" y="7026"/>
                  </a:cubicBezTo>
                  <a:cubicBezTo>
                    <a:pt x="4506" y="7026"/>
                    <a:pt x="3120" y="6144"/>
                    <a:pt x="2269" y="5388"/>
                  </a:cubicBezTo>
                  <a:cubicBezTo>
                    <a:pt x="1576" y="4789"/>
                    <a:pt x="1072" y="4190"/>
                    <a:pt x="852" y="3875"/>
                  </a:cubicBezTo>
                  <a:cubicBezTo>
                    <a:pt x="1419" y="3182"/>
                    <a:pt x="3529" y="788"/>
                    <a:pt x="5955" y="756"/>
                  </a:cubicBezTo>
                  <a:close/>
                  <a:moveTo>
                    <a:pt x="5955" y="0"/>
                  </a:moveTo>
                  <a:cubicBezTo>
                    <a:pt x="5199" y="0"/>
                    <a:pt x="4412" y="189"/>
                    <a:pt x="3624" y="567"/>
                  </a:cubicBezTo>
                  <a:cubicBezTo>
                    <a:pt x="2994" y="882"/>
                    <a:pt x="2364" y="1324"/>
                    <a:pt x="1797" y="1828"/>
                  </a:cubicBezTo>
                  <a:cubicBezTo>
                    <a:pt x="757" y="2741"/>
                    <a:pt x="127" y="3623"/>
                    <a:pt x="95" y="3655"/>
                  </a:cubicBezTo>
                  <a:cubicBezTo>
                    <a:pt x="1" y="3781"/>
                    <a:pt x="1" y="3938"/>
                    <a:pt x="95" y="4033"/>
                  </a:cubicBezTo>
                  <a:cubicBezTo>
                    <a:pt x="127" y="4096"/>
                    <a:pt x="757" y="4978"/>
                    <a:pt x="1797" y="5860"/>
                  </a:cubicBezTo>
                  <a:cubicBezTo>
                    <a:pt x="2427" y="6396"/>
                    <a:pt x="2994" y="6805"/>
                    <a:pt x="3624" y="7120"/>
                  </a:cubicBezTo>
                  <a:cubicBezTo>
                    <a:pt x="4412" y="7499"/>
                    <a:pt x="5199" y="7719"/>
                    <a:pt x="5955" y="7719"/>
                  </a:cubicBezTo>
                  <a:cubicBezTo>
                    <a:pt x="6711" y="7719"/>
                    <a:pt x="7499" y="7499"/>
                    <a:pt x="8287" y="7120"/>
                  </a:cubicBezTo>
                  <a:cubicBezTo>
                    <a:pt x="8917" y="6805"/>
                    <a:pt x="9547" y="6364"/>
                    <a:pt x="10145" y="5860"/>
                  </a:cubicBezTo>
                  <a:cubicBezTo>
                    <a:pt x="11154" y="4947"/>
                    <a:pt x="11784" y="4096"/>
                    <a:pt x="11815" y="4033"/>
                  </a:cubicBezTo>
                  <a:cubicBezTo>
                    <a:pt x="11910" y="3938"/>
                    <a:pt x="11910" y="3781"/>
                    <a:pt x="11815" y="3655"/>
                  </a:cubicBezTo>
                  <a:cubicBezTo>
                    <a:pt x="11784" y="3623"/>
                    <a:pt x="11154" y="2710"/>
                    <a:pt x="10145" y="1828"/>
                  </a:cubicBezTo>
                  <a:cubicBezTo>
                    <a:pt x="9515" y="1292"/>
                    <a:pt x="8917" y="882"/>
                    <a:pt x="8287" y="567"/>
                  </a:cubicBezTo>
                  <a:cubicBezTo>
                    <a:pt x="7499" y="189"/>
                    <a:pt x="6711" y="0"/>
                    <a:pt x="5955" y="0"/>
                  </a:cubicBezTo>
                  <a:close/>
                </a:path>
              </a:pathLst>
            </a:custGeom>
            <a:solidFill>
              <a:srgbClr val="1B00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28"/>
            <p:cNvSpPr/>
            <p:nvPr/>
          </p:nvSpPr>
          <p:spPr>
            <a:xfrm>
              <a:off x="-27640625" y="2419175"/>
              <a:ext cx="122100" cy="122100"/>
            </a:xfrm>
            <a:custGeom>
              <a:rect b="b" l="l" r="r" t="t"/>
              <a:pathLst>
                <a:path extrusionOk="0" h="4884" w="4884">
                  <a:moveTo>
                    <a:pt x="2426" y="694"/>
                  </a:moveTo>
                  <a:cubicBezTo>
                    <a:pt x="3403" y="694"/>
                    <a:pt x="4159" y="1481"/>
                    <a:pt x="4159" y="2426"/>
                  </a:cubicBezTo>
                  <a:cubicBezTo>
                    <a:pt x="4159" y="3372"/>
                    <a:pt x="3371" y="4159"/>
                    <a:pt x="2426" y="4159"/>
                  </a:cubicBezTo>
                  <a:cubicBezTo>
                    <a:pt x="1481" y="4159"/>
                    <a:pt x="694" y="3372"/>
                    <a:pt x="694" y="2426"/>
                  </a:cubicBezTo>
                  <a:cubicBezTo>
                    <a:pt x="694" y="1481"/>
                    <a:pt x="1481" y="694"/>
                    <a:pt x="2426" y="694"/>
                  </a:cubicBezTo>
                  <a:close/>
                  <a:moveTo>
                    <a:pt x="2426" y="1"/>
                  </a:moveTo>
                  <a:cubicBezTo>
                    <a:pt x="1103" y="1"/>
                    <a:pt x="0" y="1103"/>
                    <a:pt x="0" y="2426"/>
                  </a:cubicBezTo>
                  <a:cubicBezTo>
                    <a:pt x="0" y="3781"/>
                    <a:pt x="1103" y="4884"/>
                    <a:pt x="2426" y="4884"/>
                  </a:cubicBezTo>
                  <a:cubicBezTo>
                    <a:pt x="3781" y="4884"/>
                    <a:pt x="4884" y="3781"/>
                    <a:pt x="4884" y="2426"/>
                  </a:cubicBezTo>
                  <a:cubicBezTo>
                    <a:pt x="4884" y="1103"/>
                    <a:pt x="3781" y="1"/>
                    <a:pt x="2426" y="1"/>
                  </a:cubicBezTo>
                  <a:close/>
                </a:path>
              </a:pathLst>
            </a:custGeom>
            <a:solidFill>
              <a:srgbClr val="1B00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3" name="Google Shape;273;p28"/>
          <p:cNvGrpSpPr/>
          <p:nvPr/>
        </p:nvGrpSpPr>
        <p:grpSpPr>
          <a:xfrm>
            <a:off x="2005995" y="3370693"/>
            <a:ext cx="351155" cy="349256"/>
            <a:chOff x="-64401400" y="1914475"/>
            <a:chExt cx="319000" cy="317275"/>
          </a:xfrm>
        </p:grpSpPr>
        <p:sp>
          <p:nvSpPr>
            <p:cNvPr id="274" name="Google Shape;274;p28"/>
            <p:cNvSpPr/>
            <p:nvPr/>
          </p:nvSpPr>
          <p:spPr>
            <a:xfrm>
              <a:off x="-64401400" y="1914475"/>
              <a:ext cx="319000" cy="317275"/>
            </a:xfrm>
            <a:custGeom>
              <a:rect b="b" l="l" r="r" t="t"/>
              <a:pathLst>
                <a:path extrusionOk="0" h="12691" w="12760">
                  <a:moveTo>
                    <a:pt x="4726" y="1317"/>
                  </a:moveTo>
                  <a:lnTo>
                    <a:pt x="4726" y="2703"/>
                  </a:lnTo>
                  <a:cubicBezTo>
                    <a:pt x="4663" y="2735"/>
                    <a:pt x="4600" y="2829"/>
                    <a:pt x="4569" y="2861"/>
                  </a:cubicBezTo>
                  <a:lnTo>
                    <a:pt x="4065" y="3554"/>
                  </a:lnTo>
                  <a:cubicBezTo>
                    <a:pt x="3970" y="3176"/>
                    <a:pt x="3907" y="2703"/>
                    <a:pt x="3907" y="2388"/>
                  </a:cubicBezTo>
                  <a:cubicBezTo>
                    <a:pt x="3876" y="1947"/>
                    <a:pt x="3970" y="1632"/>
                    <a:pt x="4222" y="1475"/>
                  </a:cubicBezTo>
                  <a:cubicBezTo>
                    <a:pt x="4348" y="1349"/>
                    <a:pt x="4537" y="1317"/>
                    <a:pt x="4726" y="1317"/>
                  </a:cubicBezTo>
                  <a:close/>
                  <a:moveTo>
                    <a:pt x="7046" y="813"/>
                  </a:moveTo>
                  <a:cubicBezTo>
                    <a:pt x="7507" y="813"/>
                    <a:pt x="7937" y="916"/>
                    <a:pt x="8286" y="1128"/>
                  </a:cubicBezTo>
                  <a:cubicBezTo>
                    <a:pt x="8759" y="1412"/>
                    <a:pt x="8979" y="1821"/>
                    <a:pt x="8948" y="2420"/>
                  </a:cubicBezTo>
                  <a:cubicBezTo>
                    <a:pt x="8948" y="2703"/>
                    <a:pt x="8853" y="3113"/>
                    <a:pt x="8790" y="3554"/>
                  </a:cubicBezTo>
                  <a:lnTo>
                    <a:pt x="8286" y="2861"/>
                  </a:lnTo>
                  <a:cubicBezTo>
                    <a:pt x="8066" y="2609"/>
                    <a:pt x="7814" y="2451"/>
                    <a:pt x="7499" y="2451"/>
                  </a:cubicBezTo>
                  <a:lnTo>
                    <a:pt x="5514" y="2451"/>
                  </a:lnTo>
                  <a:lnTo>
                    <a:pt x="5514" y="1160"/>
                  </a:lnTo>
                  <a:cubicBezTo>
                    <a:pt x="6020" y="931"/>
                    <a:pt x="6551" y="813"/>
                    <a:pt x="7046" y="813"/>
                  </a:cubicBezTo>
                  <a:close/>
                  <a:moveTo>
                    <a:pt x="7530" y="3334"/>
                  </a:moveTo>
                  <a:cubicBezTo>
                    <a:pt x="7562" y="3334"/>
                    <a:pt x="7593" y="3365"/>
                    <a:pt x="7656" y="3365"/>
                  </a:cubicBezTo>
                  <a:lnTo>
                    <a:pt x="8601" y="4657"/>
                  </a:lnTo>
                  <a:cubicBezTo>
                    <a:pt x="8444" y="5917"/>
                    <a:pt x="7688" y="7177"/>
                    <a:pt x="6427" y="7177"/>
                  </a:cubicBezTo>
                  <a:cubicBezTo>
                    <a:pt x="5167" y="7177"/>
                    <a:pt x="4411" y="5980"/>
                    <a:pt x="4254" y="4657"/>
                  </a:cubicBezTo>
                  <a:lnTo>
                    <a:pt x="5199" y="3365"/>
                  </a:lnTo>
                  <a:cubicBezTo>
                    <a:pt x="5230" y="3334"/>
                    <a:pt x="5293" y="3334"/>
                    <a:pt x="5325" y="3334"/>
                  </a:cubicBezTo>
                  <a:close/>
                  <a:moveTo>
                    <a:pt x="5199" y="7681"/>
                  </a:moveTo>
                  <a:cubicBezTo>
                    <a:pt x="5608" y="7902"/>
                    <a:pt x="5986" y="8028"/>
                    <a:pt x="6427" y="8028"/>
                  </a:cubicBezTo>
                  <a:cubicBezTo>
                    <a:pt x="6869" y="8028"/>
                    <a:pt x="7310" y="7902"/>
                    <a:pt x="7688" y="7713"/>
                  </a:cubicBezTo>
                  <a:lnTo>
                    <a:pt x="7688" y="7807"/>
                  </a:lnTo>
                  <a:cubicBezTo>
                    <a:pt x="7688" y="8028"/>
                    <a:pt x="7719" y="8185"/>
                    <a:pt x="7814" y="8343"/>
                  </a:cubicBezTo>
                  <a:lnTo>
                    <a:pt x="6427" y="9634"/>
                  </a:lnTo>
                  <a:lnTo>
                    <a:pt x="5073" y="8280"/>
                  </a:lnTo>
                  <a:cubicBezTo>
                    <a:pt x="5167" y="8122"/>
                    <a:pt x="5199" y="7965"/>
                    <a:pt x="5199" y="7776"/>
                  </a:cubicBezTo>
                  <a:lnTo>
                    <a:pt x="5199" y="7681"/>
                  </a:lnTo>
                  <a:close/>
                  <a:moveTo>
                    <a:pt x="4537" y="8878"/>
                  </a:moveTo>
                  <a:lnTo>
                    <a:pt x="5829" y="10170"/>
                  </a:lnTo>
                  <a:lnTo>
                    <a:pt x="5230" y="10769"/>
                  </a:lnTo>
                  <a:lnTo>
                    <a:pt x="4065" y="9036"/>
                  </a:lnTo>
                  <a:cubicBezTo>
                    <a:pt x="4222" y="9036"/>
                    <a:pt x="4380" y="9004"/>
                    <a:pt x="4537" y="8878"/>
                  </a:cubicBezTo>
                  <a:close/>
                  <a:moveTo>
                    <a:pt x="8318" y="8878"/>
                  </a:moveTo>
                  <a:cubicBezTo>
                    <a:pt x="8475" y="8973"/>
                    <a:pt x="8633" y="9036"/>
                    <a:pt x="8790" y="9036"/>
                  </a:cubicBezTo>
                  <a:lnTo>
                    <a:pt x="7593" y="10769"/>
                  </a:lnTo>
                  <a:lnTo>
                    <a:pt x="7026" y="10170"/>
                  </a:lnTo>
                  <a:lnTo>
                    <a:pt x="8318" y="8878"/>
                  </a:lnTo>
                  <a:close/>
                  <a:moveTo>
                    <a:pt x="10460" y="9067"/>
                  </a:moveTo>
                  <a:cubicBezTo>
                    <a:pt x="11279" y="9067"/>
                    <a:pt x="11941" y="9760"/>
                    <a:pt x="11941" y="10580"/>
                  </a:cubicBezTo>
                  <a:lnTo>
                    <a:pt x="11941" y="11840"/>
                  </a:lnTo>
                  <a:lnTo>
                    <a:pt x="7814" y="11840"/>
                  </a:lnTo>
                  <a:cubicBezTo>
                    <a:pt x="7908" y="11808"/>
                    <a:pt x="8003" y="11745"/>
                    <a:pt x="8034" y="11682"/>
                  </a:cubicBezTo>
                  <a:lnTo>
                    <a:pt x="9798" y="9067"/>
                  </a:lnTo>
                  <a:close/>
                  <a:moveTo>
                    <a:pt x="3088" y="9067"/>
                  </a:moveTo>
                  <a:lnTo>
                    <a:pt x="4852" y="11651"/>
                  </a:lnTo>
                  <a:cubicBezTo>
                    <a:pt x="4915" y="11745"/>
                    <a:pt x="5041" y="11808"/>
                    <a:pt x="5167" y="11840"/>
                  </a:cubicBezTo>
                  <a:lnTo>
                    <a:pt x="5199" y="11840"/>
                  </a:lnTo>
                  <a:cubicBezTo>
                    <a:pt x="5325" y="11840"/>
                    <a:pt x="5419" y="11808"/>
                    <a:pt x="5482" y="11714"/>
                  </a:cubicBezTo>
                  <a:lnTo>
                    <a:pt x="6427" y="10769"/>
                  </a:lnTo>
                  <a:lnTo>
                    <a:pt x="7404" y="11745"/>
                  </a:lnTo>
                  <a:cubicBezTo>
                    <a:pt x="7436" y="11777"/>
                    <a:pt x="7530" y="11840"/>
                    <a:pt x="7593" y="11871"/>
                  </a:cubicBezTo>
                  <a:lnTo>
                    <a:pt x="914" y="11871"/>
                  </a:lnTo>
                  <a:lnTo>
                    <a:pt x="914" y="11840"/>
                  </a:lnTo>
                  <a:lnTo>
                    <a:pt x="914" y="10580"/>
                  </a:lnTo>
                  <a:cubicBezTo>
                    <a:pt x="914" y="9760"/>
                    <a:pt x="1576" y="9067"/>
                    <a:pt x="2395" y="9067"/>
                  </a:cubicBezTo>
                  <a:close/>
                  <a:moveTo>
                    <a:pt x="7043" y="1"/>
                  </a:moveTo>
                  <a:cubicBezTo>
                    <a:pt x="6380" y="1"/>
                    <a:pt x="5673" y="166"/>
                    <a:pt x="5010" y="498"/>
                  </a:cubicBezTo>
                  <a:cubicBezTo>
                    <a:pt x="4898" y="477"/>
                    <a:pt x="4788" y="467"/>
                    <a:pt x="4680" y="467"/>
                  </a:cubicBezTo>
                  <a:cubicBezTo>
                    <a:pt x="4300" y="467"/>
                    <a:pt x="3942" y="592"/>
                    <a:pt x="3624" y="813"/>
                  </a:cubicBezTo>
                  <a:cubicBezTo>
                    <a:pt x="3308" y="1034"/>
                    <a:pt x="2962" y="1506"/>
                    <a:pt x="2962" y="2388"/>
                  </a:cubicBezTo>
                  <a:cubicBezTo>
                    <a:pt x="2962" y="3144"/>
                    <a:pt x="3277" y="4405"/>
                    <a:pt x="3340" y="4625"/>
                  </a:cubicBezTo>
                  <a:cubicBezTo>
                    <a:pt x="3466" y="5570"/>
                    <a:pt x="3781" y="6389"/>
                    <a:pt x="4285" y="6988"/>
                  </a:cubicBezTo>
                  <a:lnTo>
                    <a:pt x="4285" y="7744"/>
                  </a:lnTo>
                  <a:cubicBezTo>
                    <a:pt x="4285" y="8028"/>
                    <a:pt x="4065" y="8248"/>
                    <a:pt x="3781" y="8248"/>
                  </a:cubicBezTo>
                  <a:lnTo>
                    <a:pt x="2332" y="8248"/>
                  </a:lnTo>
                  <a:cubicBezTo>
                    <a:pt x="1072" y="8248"/>
                    <a:pt x="0" y="9288"/>
                    <a:pt x="0" y="10580"/>
                  </a:cubicBezTo>
                  <a:lnTo>
                    <a:pt x="0" y="12281"/>
                  </a:lnTo>
                  <a:cubicBezTo>
                    <a:pt x="0" y="12501"/>
                    <a:pt x="189" y="12690"/>
                    <a:pt x="410" y="12690"/>
                  </a:cubicBezTo>
                  <a:lnTo>
                    <a:pt x="12256" y="12690"/>
                  </a:lnTo>
                  <a:cubicBezTo>
                    <a:pt x="12508" y="12690"/>
                    <a:pt x="12697" y="12501"/>
                    <a:pt x="12697" y="12281"/>
                  </a:cubicBezTo>
                  <a:lnTo>
                    <a:pt x="12697" y="10580"/>
                  </a:lnTo>
                  <a:cubicBezTo>
                    <a:pt x="12760" y="9319"/>
                    <a:pt x="11689" y="8248"/>
                    <a:pt x="10429" y="8248"/>
                  </a:cubicBezTo>
                  <a:lnTo>
                    <a:pt x="8979" y="8248"/>
                  </a:lnTo>
                  <a:cubicBezTo>
                    <a:pt x="8696" y="8248"/>
                    <a:pt x="8475" y="8028"/>
                    <a:pt x="8475" y="7744"/>
                  </a:cubicBezTo>
                  <a:lnTo>
                    <a:pt x="8475" y="6957"/>
                  </a:lnTo>
                  <a:cubicBezTo>
                    <a:pt x="8979" y="6358"/>
                    <a:pt x="9294" y="5539"/>
                    <a:pt x="9389" y="4625"/>
                  </a:cubicBezTo>
                  <a:cubicBezTo>
                    <a:pt x="9546" y="4121"/>
                    <a:pt x="9735" y="3050"/>
                    <a:pt x="9767" y="2420"/>
                  </a:cubicBezTo>
                  <a:cubicBezTo>
                    <a:pt x="9767" y="1538"/>
                    <a:pt x="9420" y="845"/>
                    <a:pt x="8664" y="404"/>
                  </a:cubicBezTo>
                  <a:cubicBezTo>
                    <a:pt x="8202" y="135"/>
                    <a:pt x="7640" y="1"/>
                    <a:pt x="7043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28"/>
            <p:cNvSpPr/>
            <p:nvPr/>
          </p:nvSpPr>
          <p:spPr>
            <a:xfrm>
              <a:off x="-64172200" y="2175800"/>
              <a:ext cx="48850" cy="22075"/>
            </a:xfrm>
            <a:custGeom>
              <a:rect b="b" l="l" r="r" t="t"/>
              <a:pathLst>
                <a:path extrusionOk="0" h="883" w="1954">
                  <a:moveTo>
                    <a:pt x="410" y="1"/>
                  </a:moveTo>
                  <a:cubicBezTo>
                    <a:pt x="158" y="1"/>
                    <a:pt x="0" y="190"/>
                    <a:pt x="0" y="442"/>
                  </a:cubicBezTo>
                  <a:cubicBezTo>
                    <a:pt x="0" y="662"/>
                    <a:pt x="221" y="883"/>
                    <a:pt x="410" y="883"/>
                  </a:cubicBezTo>
                  <a:lnTo>
                    <a:pt x="1513" y="883"/>
                  </a:lnTo>
                  <a:cubicBezTo>
                    <a:pt x="1765" y="883"/>
                    <a:pt x="1891" y="662"/>
                    <a:pt x="1891" y="442"/>
                  </a:cubicBezTo>
                  <a:cubicBezTo>
                    <a:pt x="1954" y="190"/>
                    <a:pt x="1733" y="1"/>
                    <a:pt x="1513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28"/>
            <p:cNvSpPr/>
            <p:nvPr/>
          </p:nvSpPr>
          <p:spPr>
            <a:xfrm>
              <a:off x="-64212375" y="2210450"/>
              <a:ext cx="5525" cy="25"/>
            </a:xfrm>
            <a:custGeom>
              <a:rect b="b" l="l" r="r" t="t"/>
              <a:pathLst>
                <a:path extrusionOk="0" h="1" w="221">
                  <a:moveTo>
                    <a:pt x="1" y="1"/>
                  </a:moveTo>
                  <a:lnTo>
                    <a:pt x="221" y="1"/>
                  </a:lnTo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Google Shape;281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75025" y="0"/>
            <a:ext cx="771527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29"/>
          <p:cNvSpPr/>
          <p:nvPr/>
        </p:nvSpPr>
        <p:spPr>
          <a:xfrm flipH="1">
            <a:off x="-425969" y="-180975"/>
            <a:ext cx="7715344" cy="6600665"/>
          </a:xfrm>
          <a:custGeom>
            <a:rect b="b" l="l" r="r" t="t"/>
            <a:pathLst>
              <a:path extrusionOk="0" h="208026" w="229743">
                <a:moveTo>
                  <a:pt x="62865" y="1524"/>
                </a:moveTo>
                <a:lnTo>
                  <a:pt x="0" y="208026"/>
                </a:lnTo>
                <a:lnTo>
                  <a:pt x="229743" y="208026"/>
                </a:lnTo>
                <a:lnTo>
                  <a:pt x="229743" y="0"/>
                </a:lnTo>
                <a:close/>
              </a:path>
            </a:pathLst>
          </a:custGeom>
          <a:solidFill>
            <a:srgbClr val="1B0043"/>
          </a:solidFill>
          <a:ln>
            <a:noFill/>
          </a:ln>
        </p:spPr>
      </p:sp>
      <p:sp>
        <p:nvSpPr>
          <p:cNvPr id="283" name="Google Shape;283;p29"/>
          <p:cNvSpPr txBox="1"/>
          <p:nvPr>
            <p:ph type="ctrTitle"/>
          </p:nvPr>
        </p:nvSpPr>
        <p:spPr>
          <a:xfrm>
            <a:off x="0" y="3477975"/>
            <a:ext cx="5791200" cy="970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3300"/>
              <a:t>Example:</a:t>
            </a:r>
            <a:endParaRPr sz="3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s" sz="1800"/>
              <a:t>My name is Sarah Smith, I’m an ACAP student studying a Bachelor of Counselling and have a passion for mental health, in particular postnatal depression. </a:t>
            </a:r>
            <a:endParaRPr b="0" i="1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1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s" sz="1800"/>
              <a:t>I have developed trauma-informed counselling techniques and an understanding of the mental health challenges new mothers face through my involvement with my volunteering at the The Royal Women's Hospital. </a:t>
            </a:r>
            <a:endParaRPr b="0" i="1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s" sz="1800"/>
              <a:t> </a:t>
            </a:r>
            <a:endParaRPr b="0" i="1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s" sz="1800"/>
              <a:t>I’m currently looking for opportunities to further develop my awareness of this area through an internship or observation hours, as apart of my course. </a:t>
            </a:r>
            <a:endParaRPr b="0" i="1" sz="18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Google Shape;288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40900" y="0"/>
            <a:ext cx="76896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30"/>
          <p:cNvSpPr/>
          <p:nvPr/>
        </p:nvSpPr>
        <p:spPr>
          <a:xfrm>
            <a:off x="-1152650" y="-437650"/>
            <a:ext cx="6000900" cy="5714700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30"/>
          <p:cNvSpPr/>
          <p:nvPr/>
        </p:nvSpPr>
        <p:spPr>
          <a:xfrm>
            <a:off x="-4362575" y="-437650"/>
            <a:ext cx="6000900" cy="57147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1B00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30"/>
          <p:cNvSpPr txBox="1"/>
          <p:nvPr>
            <p:ph type="ctrTitle"/>
          </p:nvPr>
        </p:nvSpPr>
        <p:spPr>
          <a:xfrm flipH="1">
            <a:off x="1810100" y="1928210"/>
            <a:ext cx="3281400" cy="803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251B"/>
                </a:solidFill>
              </a:rPr>
              <a:t>Learning Activity</a:t>
            </a:r>
            <a:r>
              <a:rPr lang="es"/>
              <a:t>  </a:t>
            </a:r>
            <a:endParaRPr/>
          </a:p>
        </p:txBody>
      </p:sp>
      <p:sp>
        <p:nvSpPr>
          <p:cNvPr id="292" name="Google Shape;292;p30"/>
          <p:cNvSpPr txBox="1"/>
          <p:nvPr>
            <p:ph idx="4294967295" type="subTitle"/>
          </p:nvPr>
        </p:nvSpPr>
        <p:spPr>
          <a:xfrm>
            <a:off x="1512000" y="2541200"/>
            <a:ext cx="2640600" cy="95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>
                <a:solidFill>
                  <a:srgbClr val="1B0043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Take 5 minutes to develop your own pitch.</a:t>
            </a:r>
            <a:endParaRPr sz="1400">
              <a:solidFill>
                <a:srgbClr val="1B0043"/>
              </a:solidFill>
              <a:latin typeface="Nunito Sans Light"/>
              <a:ea typeface="Nunito Sans Light"/>
              <a:cs typeface="Nunito Sans Light"/>
              <a:sym typeface="Nunito Sans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1B0043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Google Shape;297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68025" y="700325"/>
            <a:ext cx="5341375" cy="2983650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31"/>
          <p:cNvSpPr/>
          <p:nvPr/>
        </p:nvSpPr>
        <p:spPr>
          <a:xfrm flipH="1">
            <a:off x="-349700" y="-28575"/>
            <a:ext cx="5743575" cy="5200650"/>
          </a:xfrm>
          <a:custGeom>
            <a:rect b="b" l="l" r="r" t="t"/>
            <a:pathLst>
              <a:path extrusionOk="0" h="208026" w="229743">
                <a:moveTo>
                  <a:pt x="62865" y="1524"/>
                </a:moveTo>
                <a:lnTo>
                  <a:pt x="0" y="208026"/>
                </a:lnTo>
                <a:lnTo>
                  <a:pt x="229743" y="208026"/>
                </a:lnTo>
                <a:lnTo>
                  <a:pt x="229743" y="0"/>
                </a:lnTo>
                <a:close/>
              </a:path>
            </a:pathLst>
          </a:custGeom>
          <a:solidFill>
            <a:srgbClr val="1B0043"/>
          </a:solidFill>
          <a:ln>
            <a:noFill/>
          </a:ln>
        </p:spPr>
      </p:sp>
      <p:sp>
        <p:nvSpPr>
          <p:cNvPr id="299" name="Google Shape;299;p31"/>
          <p:cNvSpPr txBox="1"/>
          <p:nvPr>
            <p:ph type="ctrTitle"/>
          </p:nvPr>
        </p:nvSpPr>
        <p:spPr>
          <a:xfrm>
            <a:off x="720000" y="1208887"/>
            <a:ext cx="3867300" cy="970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/>
              <a:t>LinkedIn</a:t>
            </a:r>
            <a:endParaRPr sz="2800">
              <a:solidFill>
                <a:schemeClr val="lt1"/>
              </a:solidFill>
            </a:endParaRPr>
          </a:p>
        </p:txBody>
      </p:sp>
      <p:sp>
        <p:nvSpPr>
          <p:cNvPr id="300" name="Google Shape;300;p31"/>
          <p:cNvSpPr txBox="1"/>
          <p:nvPr>
            <p:ph idx="1" type="subTitle"/>
          </p:nvPr>
        </p:nvSpPr>
        <p:spPr>
          <a:xfrm>
            <a:off x="719988" y="2179363"/>
            <a:ext cx="3340500" cy="97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/>
              <a:t>A social media platform that professionals use to collaborate, hire and build </a:t>
            </a:r>
            <a:r>
              <a:rPr lang="es" sz="1400"/>
              <a:t>influence</a:t>
            </a:r>
            <a:r>
              <a:rPr lang="es" sz="1400"/>
              <a:t> </a:t>
            </a:r>
            <a:r>
              <a:rPr lang="es" sz="1400"/>
              <a:t>amongst</a:t>
            </a:r>
            <a:r>
              <a:rPr lang="es" sz="1400"/>
              <a:t> </a:t>
            </a:r>
            <a:r>
              <a:rPr lang="es" sz="1400"/>
              <a:t>industries</a:t>
            </a:r>
            <a:r>
              <a:rPr lang="es" sz="1400"/>
              <a:t>. </a:t>
            </a:r>
            <a:endParaRPr sz="14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32"/>
          <p:cNvSpPr/>
          <p:nvPr/>
        </p:nvSpPr>
        <p:spPr>
          <a:xfrm rot="-4500033">
            <a:off x="-1273432" y="3070398"/>
            <a:ext cx="3262617" cy="1970242"/>
          </a:xfrm>
          <a:custGeom>
            <a:rect b="b" l="l" r="r" t="t"/>
            <a:pathLst>
              <a:path extrusionOk="0" h="14275" w="34367">
                <a:moveTo>
                  <a:pt x="34342" y="1"/>
                </a:moveTo>
                <a:lnTo>
                  <a:pt x="13605" y="14227"/>
                </a:lnTo>
                <a:lnTo>
                  <a:pt x="13" y="10191"/>
                </a:lnTo>
                <a:lnTo>
                  <a:pt x="0" y="10231"/>
                </a:lnTo>
                <a:lnTo>
                  <a:pt x="13602" y="14272"/>
                </a:lnTo>
                <a:lnTo>
                  <a:pt x="13612" y="14275"/>
                </a:lnTo>
                <a:lnTo>
                  <a:pt x="34367" y="36"/>
                </a:lnTo>
                <a:lnTo>
                  <a:pt x="34342" y="1"/>
                </a:lnTo>
                <a:close/>
              </a:path>
            </a:pathLst>
          </a:custGeom>
          <a:solidFill>
            <a:srgbClr val="FF251B"/>
          </a:solidFill>
          <a:ln cap="flat" cmpd="sng" w="19050">
            <a:solidFill>
              <a:srgbClr val="FF25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32"/>
          <p:cNvSpPr txBox="1"/>
          <p:nvPr>
            <p:ph type="ctrTitle"/>
          </p:nvPr>
        </p:nvSpPr>
        <p:spPr>
          <a:xfrm>
            <a:off x="3080975" y="405336"/>
            <a:ext cx="2982000" cy="68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/>
              <a:t>THE NUMBERS</a:t>
            </a:r>
            <a:endParaRPr sz="2400"/>
          </a:p>
        </p:txBody>
      </p:sp>
      <p:sp>
        <p:nvSpPr>
          <p:cNvPr id="307" name="Google Shape;307;p32"/>
          <p:cNvSpPr/>
          <p:nvPr/>
        </p:nvSpPr>
        <p:spPr>
          <a:xfrm>
            <a:off x="1214832" y="2313049"/>
            <a:ext cx="1933500" cy="16752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1B00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08" name="Google Shape;308;p32"/>
          <p:cNvSpPr/>
          <p:nvPr/>
        </p:nvSpPr>
        <p:spPr>
          <a:xfrm>
            <a:off x="2808275" y="1480725"/>
            <a:ext cx="1933500" cy="1675200"/>
          </a:xfrm>
          <a:prstGeom prst="hexagon">
            <a:avLst>
              <a:gd fmla="val 25000" name="adj"/>
              <a:gd fmla="val 115470" name="vf"/>
            </a:avLst>
          </a:prstGeom>
          <a:noFill/>
          <a:ln cap="flat" cmpd="sng" w="19050">
            <a:solidFill>
              <a:srgbClr val="FF25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32"/>
          <p:cNvSpPr/>
          <p:nvPr/>
        </p:nvSpPr>
        <p:spPr>
          <a:xfrm>
            <a:off x="4402902" y="2313049"/>
            <a:ext cx="1933500" cy="16752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1B00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10" name="Google Shape;310;p32"/>
          <p:cNvSpPr/>
          <p:nvPr/>
        </p:nvSpPr>
        <p:spPr>
          <a:xfrm>
            <a:off x="5995668" y="1480725"/>
            <a:ext cx="1933500" cy="1675200"/>
          </a:xfrm>
          <a:prstGeom prst="hexagon">
            <a:avLst>
              <a:gd fmla="val 25000" name="adj"/>
              <a:gd fmla="val 115470" name="vf"/>
            </a:avLst>
          </a:prstGeom>
          <a:noFill/>
          <a:ln cap="flat" cmpd="sng" w="19050">
            <a:solidFill>
              <a:srgbClr val="FF25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32"/>
          <p:cNvSpPr txBox="1"/>
          <p:nvPr>
            <p:ph idx="1" type="subTitle"/>
          </p:nvPr>
        </p:nvSpPr>
        <p:spPr>
          <a:xfrm flipH="1">
            <a:off x="1432450" y="2479518"/>
            <a:ext cx="1498200" cy="97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200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rPr>
              <a:t>Hosts 10 million active job postings</a:t>
            </a:r>
            <a:endParaRPr b="1" sz="1200">
              <a:solidFill>
                <a:schemeClr val="lt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lt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200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rPr>
              <a:t>106 million people access the site monthly</a:t>
            </a:r>
            <a:endParaRPr b="1" sz="1200">
              <a:solidFill>
                <a:schemeClr val="lt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12" name="Google Shape;312;p32"/>
          <p:cNvSpPr txBox="1"/>
          <p:nvPr>
            <p:ph idx="4" type="subTitle"/>
          </p:nvPr>
        </p:nvSpPr>
        <p:spPr>
          <a:xfrm flipH="1">
            <a:off x="4620600" y="2665393"/>
            <a:ext cx="1498200" cy="97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200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rPr>
              <a:t>An </a:t>
            </a:r>
            <a:r>
              <a:rPr b="1" lang="es" sz="1200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rPr>
              <a:t>average</a:t>
            </a:r>
            <a:r>
              <a:rPr b="1" lang="es" sz="1200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rPr>
              <a:t> user spends 17 minutes per month on LinkedIn. </a:t>
            </a:r>
            <a:endParaRPr b="1" sz="1200">
              <a:solidFill>
                <a:schemeClr val="lt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13" name="Google Shape;313;p32"/>
          <p:cNvSpPr txBox="1"/>
          <p:nvPr>
            <p:ph idx="8" type="subTitle"/>
          </p:nvPr>
        </p:nvSpPr>
        <p:spPr>
          <a:xfrm flipH="1">
            <a:off x="6214563" y="1972515"/>
            <a:ext cx="1498200" cy="97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200">
                <a:latin typeface="Assistant"/>
                <a:ea typeface="Assistant"/>
                <a:cs typeface="Assistant"/>
                <a:sym typeface="Assistant"/>
              </a:rPr>
              <a:t>Of 500 million users only 3m post weekly</a:t>
            </a:r>
            <a:endParaRPr b="1" sz="1200"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32"/>
          <p:cNvSpPr/>
          <p:nvPr/>
        </p:nvSpPr>
        <p:spPr>
          <a:xfrm rot="5400000">
            <a:off x="7282972" y="-391616"/>
            <a:ext cx="3262631" cy="1970235"/>
          </a:xfrm>
          <a:custGeom>
            <a:rect b="b" l="l" r="r" t="t"/>
            <a:pathLst>
              <a:path extrusionOk="0" h="14275" w="34367">
                <a:moveTo>
                  <a:pt x="34342" y="1"/>
                </a:moveTo>
                <a:lnTo>
                  <a:pt x="13605" y="14227"/>
                </a:lnTo>
                <a:lnTo>
                  <a:pt x="13" y="10191"/>
                </a:lnTo>
                <a:lnTo>
                  <a:pt x="0" y="10231"/>
                </a:lnTo>
                <a:lnTo>
                  <a:pt x="13602" y="14272"/>
                </a:lnTo>
                <a:lnTo>
                  <a:pt x="13612" y="14275"/>
                </a:lnTo>
                <a:lnTo>
                  <a:pt x="34367" y="36"/>
                </a:lnTo>
                <a:lnTo>
                  <a:pt x="34342" y="1"/>
                </a:lnTo>
                <a:close/>
              </a:path>
            </a:pathLst>
          </a:custGeom>
          <a:solidFill>
            <a:srgbClr val="FF251B"/>
          </a:solidFill>
          <a:ln cap="flat" cmpd="sng" w="19050">
            <a:solidFill>
              <a:srgbClr val="FF25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32"/>
          <p:cNvSpPr txBox="1"/>
          <p:nvPr/>
        </p:nvSpPr>
        <p:spPr>
          <a:xfrm>
            <a:off x="5104575" y="4158200"/>
            <a:ext cx="4213500" cy="68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251B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251B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rgbClr val="FF251B"/>
                </a:solidFill>
                <a:latin typeface="Assistant"/>
                <a:ea typeface="Assistant"/>
                <a:cs typeface="Assistant"/>
                <a:sym typeface="Assistant"/>
              </a:rPr>
              <a:t>LinkedIn by the Numbers: Stats, Demographics &amp; Fun Facts  Omnicore </a:t>
            </a:r>
            <a:r>
              <a:rPr lang="es" sz="1000">
                <a:solidFill>
                  <a:srgbClr val="FF251B"/>
                </a:solidFill>
                <a:latin typeface="Assistant"/>
                <a:ea typeface="Assistant"/>
                <a:cs typeface="Assistant"/>
                <a:sym typeface="Assistant"/>
              </a:rPr>
              <a:t>Agency</a:t>
            </a:r>
            <a:r>
              <a:rPr lang="es" sz="1000">
                <a:solidFill>
                  <a:srgbClr val="FF251B"/>
                </a:solidFill>
                <a:latin typeface="Assistant"/>
                <a:ea typeface="Assistant"/>
                <a:cs typeface="Assistant"/>
                <a:sym typeface="Assistant"/>
              </a:rPr>
              <a:t>, Salman Aslam, Jan 6th 2019 </a:t>
            </a:r>
            <a:endParaRPr sz="1000">
              <a:solidFill>
                <a:srgbClr val="FF251B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316" name="Google Shape;316;p32"/>
          <p:cNvSpPr txBox="1"/>
          <p:nvPr>
            <p:ph idx="1" type="subTitle"/>
          </p:nvPr>
        </p:nvSpPr>
        <p:spPr>
          <a:xfrm flipH="1">
            <a:off x="3026625" y="1763243"/>
            <a:ext cx="1498200" cy="97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200">
                <a:latin typeface="Assistant"/>
                <a:ea typeface="Assistant"/>
                <a:cs typeface="Assistant"/>
                <a:sym typeface="Assistant"/>
              </a:rPr>
              <a:t>13% of Millennials use LinkedIn</a:t>
            </a:r>
            <a:endParaRPr b="1" sz="1200"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200">
                <a:latin typeface="Assistant"/>
                <a:ea typeface="Assistant"/>
                <a:cs typeface="Assistant"/>
                <a:sym typeface="Assistant"/>
              </a:rPr>
              <a:t>More than 90% recruiters use LinkedIn </a:t>
            </a:r>
            <a:endParaRPr b="1" sz="1200">
              <a:latin typeface="Assistant"/>
              <a:ea typeface="Assistant"/>
              <a:cs typeface="Assistant"/>
              <a:sym typeface="Assistan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" name="Google Shape;321;p33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6100" y="-437650"/>
            <a:ext cx="8674426" cy="5615751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33"/>
          <p:cNvSpPr/>
          <p:nvPr/>
        </p:nvSpPr>
        <p:spPr>
          <a:xfrm>
            <a:off x="-1152650" y="-437650"/>
            <a:ext cx="6000900" cy="57147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p33"/>
          <p:cNvSpPr/>
          <p:nvPr/>
        </p:nvSpPr>
        <p:spPr>
          <a:xfrm>
            <a:off x="-4362575" y="-437650"/>
            <a:ext cx="6000900" cy="57147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1B00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p33"/>
          <p:cNvSpPr txBox="1"/>
          <p:nvPr>
            <p:ph type="ctrTitle"/>
          </p:nvPr>
        </p:nvSpPr>
        <p:spPr>
          <a:xfrm flipH="1">
            <a:off x="1707225" y="2102310"/>
            <a:ext cx="3281400" cy="803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251B"/>
                </a:solidFill>
              </a:rPr>
              <a:t>Profile Basics</a:t>
            </a:r>
            <a:endParaRPr>
              <a:solidFill>
                <a:srgbClr val="FF251B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34"/>
          <p:cNvSpPr/>
          <p:nvPr/>
        </p:nvSpPr>
        <p:spPr>
          <a:xfrm flipH="1">
            <a:off x="-349700" y="-28575"/>
            <a:ext cx="5743575" cy="5200650"/>
          </a:xfrm>
          <a:custGeom>
            <a:rect b="b" l="l" r="r" t="t"/>
            <a:pathLst>
              <a:path extrusionOk="0" h="208026" w="229743">
                <a:moveTo>
                  <a:pt x="62865" y="1524"/>
                </a:moveTo>
                <a:lnTo>
                  <a:pt x="0" y="208026"/>
                </a:lnTo>
                <a:lnTo>
                  <a:pt x="229743" y="208026"/>
                </a:lnTo>
                <a:lnTo>
                  <a:pt x="229743" y="0"/>
                </a:lnTo>
                <a:close/>
              </a:path>
            </a:pathLst>
          </a:custGeom>
          <a:solidFill>
            <a:srgbClr val="1B0043"/>
          </a:solidFill>
          <a:ln>
            <a:noFill/>
          </a:ln>
        </p:spPr>
      </p:sp>
      <p:sp>
        <p:nvSpPr>
          <p:cNvPr id="330" name="Google Shape;330;p34"/>
          <p:cNvSpPr txBox="1"/>
          <p:nvPr>
            <p:ph type="ctrTitle"/>
          </p:nvPr>
        </p:nvSpPr>
        <p:spPr>
          <a:xfrm>
            <a:off x="720000" y="1208887"/>
            <a:ext cx="3867300" cy="970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/>
              <a:t>Profile</a:t>
            </a:r>
            <a:endParaRPr sz="2800">
              <a:solidFill>
                <a:schemeClr val="lt1"/>
              </a:solidFill>
            </a:endParaRPr>
          </a:p>
        </p:txBody>
      </p:sp>
      <p:sp>
        <p:nvSpPr>
          <p:cNvPr id="331" name="Google Shape;331;p34"/>
          <p:cNvSpPr txBox="1"/>
          <p:nvPr>
            <p:ph idx="1" type="subTitle"/>
          </p:nvPr>
        </p:nvSpPr>
        <p:spPr>
          <a:xfrm>
            <a:off x="719988" y="2179363"/>
            <a:ext cx="3340500" cy="97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/>
              <a:t>Your 24hr portfolio of work, that can open </a:t>
            </a:r>
            <a:r>
              <a:rPr lang="es" sz="1400"/>
              <a:t>opportunities</a:t>
            </a:r>
            <a:r>
              <a:rPr lang="es" sz="1400"/>
              <a:t> across the globe. </a:t>
            </a:r>
            <a:endParaRPr sz="1400">
              <a:solidFill>
                <a:schemeClr val="lt1"/>
              </a:solidFill>
            </a:endParaRPr>
          </a:p>
        </p:txBody>
      </p:sp>
      <p:sp>
        <p:nvSpPr>
          <p:cNvPr id="332" name="Google Shape;332;p34"/>
          <p:cNvSpPr txBox="1"/>
          <p:nvPr>
            <p:ph idx="1" type="subTitle"/>
          </p:nvPr>
        </p:nvSpPr>
        <p:spPr>
          <a:xfrm>
            <a:off x="5021853" y="314725"/>
            <a:ext cx="4010100" cy="97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FF251B"/>
                </a:solidFill>
              </a:rPr>
              <a:t>Need to create a profile? </a:t>
            </a:r>
            <a:r>
              <a:rPr lang="es" sz="1800">
                <a:solidFill>
                  <a:srgbClr val="FF251B"/>
                </a:solidFill>
              </a:rPr>
              <a:t>Download</a:t>
            </a:r>
            <a:r>
              <a:rPr lang="es" sz="1800">
                <a:solidFill>
                  <a:srgbClr val="FF251B"/>
                </a:solidFill>
              </a:rPr>
              <a:t> the Arrive &amp; Thrive ‘Creating a LinkedIn Profile PDF’ for FREE.  </a:t>
            </a:r>
            <a:endParaRPr sz="1800">
              <a:solidFill>
                <a:srgbClr val="FF251B"/>
              </a:solidFill>
            </a:endParaRPr>
          </a:p>
        </p:txBody>
      </p:sp>
      <p:pic>
        <p:nvPicPr>
          <p:cNvPr id="333" name="Google Shape;333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60337" y="1501575"/>
            <a:ext cx="2933126" cy="2933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" name="Google Shape;338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61475" y="-28575"/>
            <a:ext cx="7800999" cy="5200650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35"/>
          <p:cNvSpPr/>
          <p:nvPr/>
        </p:nvSpPr>
        <p:spPr>
          <a:xfrm flipH="1">
            <a:off x="-349700" y="-28575"/>
            <a:ext cx="5743575" cy="5200650"/>
          </a:xfrm>
          <a:custGeom>
            <a:rect b="b" l="l" r="r" t="t"/>
            <a:pathLst>
              <a:path extrusionOk="0" h="208026" w="229743">
                <a:moveTo>
                  <a:pt x="62865" y="1524"/>
                </a:moveTo>
                <a:lnTo>
                  <a:pt x="0" y="208026"/>
                </a:lnTo>
                <a:lnTo>
                  <a:pt x="229743" y="208026"/>
                </a:lnTo>
                <a:lnTo>
                  <a:pt x="229743" y="0"/>
                </a:lnTo>
                <a:close/>
              </a:path>
            </a:pathLst>
          </a:custGeom>
          <a:solidFill>
            <a:srgbClr val="1B0043"/>
          </a:solidFill>
          <a:ln>
            <a:noFill/>
          </a:ln>
        </p:spPr>
      </p:sp>
      <p:sp>
        <p:nvSpPr>
          <p:cNvPr id="340" name="Google Shape;340;p35"/>
          <p:cNvSpPr txBox="1"/>
          <p:nvPr>
            <p:ph type="ctrTitle"/>
          </p:nvPr>
        </p:nvSpPr>
        <p:spPr>
          <a:xfrm>
            <a:off x="78975" y="1182237"/>
            <a:ext cx="3867300" cy="970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/>
              <a:t>Connections</a:t>
            </a:r>
            <a:endParaRPr sz="2800">
              <a:solidFill>
                <a:schemeClr val="lt1"/>
              </a:solidFill>
            </a:endParaRPr>
          </a:p>
        </p:txBody>
      </p:sp>
      <p:sp>
        <p:nvSpPr>
          <p:cNvPr id="341" name="Google Shape;341;p35"/>
          <p:cNvSpPr txBox="1"/>
          <p:nvPr>
            <p:ph idx="1" type="subTitle"/>
          </p:nvPr>
        </p:nvSpPr>
        <p:spPr>
          <a:xfrm>
            <a:off x="78963" y="2152713"/>
            <a:ext cx="3340500" cy="97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/>
              <a:t>Connection is essential, but it is HOW you connect, which is the most important part. 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/>
              <a:t>These individuals will generate your news feed and engagement on the platform. 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/>
              <a:t> </a:t>
            </a:r>
            <a:endParaRPr sz="18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36"/>
          <p:cNvSpPr/>
          <p:nvPr/>
        </p:nvSpPr>
        <p:spPr>
          <a:xfrm rot="-4500033">
            <a:off x="-1273432" y="3070398"/>
            <a:ext cx="3262617" cy="1970242"/>
          </a:xfrm>
          <a:custGeom>
            <a:rect b="b" l="l" r="r" t="t"/>
            <a:pathLst>
              <a:path extrusionOk="0" h="14275" w="34367">
                <a:moveTo>
                  <a:pt x="34342" y="1"/>
                </a:moveTo>
                <a:lnTo>
                  <a:pt x="13605" y="14227"/>
                </a:lnTo>
                <a:lnTo>
                  <a:pt x="13" y="10191"/>
                </a:lnTo>
                <a:lnTo>
                  <a:pt x="0" y="10231"/>
                </a:lnTo>
                <a:lnTo>
                  <a:pt x="13602" y="14272"/>
                </a:lnTo>
                <a:lnTo>
                  <a:pt x="13612" y="14275"/>
                </a:lnTo>
                <a:lnTo>
                  <a:pt x="34367" y="36"/>
                </a:lnTo>
                <a:lnTo>
                  <a:pt x="34342" y="1"/>
                </a:lnTo>
                <a:close/>
              </a:path>
            </a:pathLst>
          </a:custGeom>
          <a:solidFill>
            <a:srgbClr val="FF251B"/>
          </a:solidFill>
          <a:ln cap="flat" cmpd="sng" w="19050">
            <a:solidFill>
              <a:srgbClr val="FF25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36"/>
          <p:cNvSpPr txBox="1"/>
          <p:nvPr>
            <p:ph type="ctrTitle"/>
          </p:nvPr>
        </p:nvSpPr>
        <p:spPr>
          <a:xfrm>
            <a:off x="1636050" y="416525"/>
            <a:ext cx="5871900" cy="68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/>
              <a:t>PURPOSE OF CONNECTIONS FOR STUDENTS</a:t>
            </a:r>
            <a:endParaRPr sz="2400"/>
          </a:p>
        </p:txBody>
      </p:sp>
      <p:sp>
        <p:nvSpPr>
          <p:cNvPr id="348" name="Google Shape;348;p36"/>
          <p:cNvSpPr/>
          <p:nvPr/>
        </p:nvSpPr>
        <p:spPr>
          <a:xfrm>
            <a:off x="1214832" y="2313049"/>
            <a:ext cx="1933500" cy="16752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1B00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49" name="Google Shape;349;p36"/>
          <p:cNvSpPr/>
          <p:nvPr/>
        </p:nvSpPr>
        <p:spPr>
          <a:xfrm>
            <a:off x="2808275" y="1480725"/>
            <a:ext cx="1933500" cy="1675200"/>
          </a:xfrm>
          <a:prstGeom prst="hexagon">
            <a:avLst>
              <a:gd fmla="val 25000" name="adj"/>
              <a:gd fmla="val 115470" name="vf"/>
            </a:avLst>
          </a:prstGeom>
          <a:noFill/>
          <a:ln cap="flat" cmpd="sng" w="19050">
            <a:solidFill>
              <a:srgbClr val="FF25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p36"/>
          <p:cNvSpPr/>
          <p:nvPr/>
        </p:nvSpPr>
        <p:spPr>
          <a:xfrm>
            <a:off x="4402902" y="2313049"/>
            <a:ext cx="1933500" cy="16752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1B00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51" name="Google Shape;351;p36"/>
          <p:cNvSpPr/>
          <p:nvPr/>
        </p:nvSpPr>
        <p:spPr>
          <a:xfrm>
            <a:off x="5995668" y="1480725"/>
            <a:ext cx="1933500" cy="1675200"/>
          </a:xfrm>
          <a:prstGeom prst="hexagon">
            <a:avLst>
              <a:gd fmla="val 25000" name="adj"/>
              <a:gd fmla="val 115470" name="vf"/>
            </a:avLst>
          </a:prstGeom>
          <a:noFill/>
          <a:ln cap="flat" cmpd="sng" w="19050">
            <a:solidFill>
              <a:srgbClr val="FF25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p36"/>
          <p:cNvSpPr txBox="1"/>
          <p:nvPr>
            <p:ph idx="1" type="subTitle"/>
          </p:nvPr>
        </p:nvSpPr>
        <p:spPr>
          <a:xfrm flipH="1">
            <a:off x="1432650" y="2665393"/>
            <a:ext cx="1498200" cy="97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200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rPr>
              <a:t>Career </a:t>
            </a:r>
            <a:r>
              <a:rPr b="1" lang="es" sz="1200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rPr>
              <a:t>Research</a:t>
            </a:r>
            <a:r>
              <a:rPr b="1" lang="es" sz="1200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rPr>
              <a:t> </a:t>
            </a:r>
            <a:endParaRPr b="1" sz="1200">
              <a:solidFill>
                <a:schemeClr val="lt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53" name="Google Shape;353;p36"/>
          <p:cNvSpPr txBox="1"/>
          <p:nvPr>
            <p:ph idx="4" type="subTitle"/>
          </p:nvPr>
        </p:nvSpPr>
        <p:spPr>
          <a:xfrm flipH="1">
            <a:off x="4620600" y="2665393"/>
            <a:ext cx="1498200" cy="97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200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rPr>
              <a:t>A </a:t>
            </a:r>
            <a:r>
              <a:rPr b="1" lang="es" sz="1200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rPr>
              <a:t>network</a:t>
            </a:r>
            <a:r>
              <a:rPr b="1" lang="es" sz="1200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rPr>
              <a:t> of Mentors to learn from </a:t>
            </a:r>
            <a:endParaRPr b="1" sz="1200">
              <a:solidFill>
                <a:schemeClr val="lt1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354" name="Google Shape;354;p36"/>
          <p:cNvSpPr txBox="1"/>
          <p:nvPr>
            <p:ph idx="8" type="subTitle"/>
          </p:nvPr>
        </p:nvSpPr>
        <p:spPr>
          <a:xfrm flipH="1">
            <a:off x="6215263" y="1770340"/>
            <a:ext cx="1498200" cy="97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200">
                <a:latin typeface="Assistant"/>
                <a:ea typeface="Assistant"/>
                <a:cs typeface="Assistant"/>
                <a:sym typeface="Assistant"/>
              </a:rPr>
              <a:t>Engagement</a:t>
            </a:r>
            <a:r>
              <a:rPr b="1" lang="es" sz="1200">
                <a:latin typeface="Assistant"/>
                <a:ea typeface="Assistant"/>
                <a:cs typeface="Assistant"/>
                <a:sym typeface="Assistant"/>
              </a:rPr>
              <a:t> with Industry</a:t>
            </a:r>
            <a:r>
              <a:rPr b="1" lang="es" sz="1200">
                <a:solidFill>
                  <a:srgbClr val="1A1A1A"/>
                </a:solidFill>
                <a:latin typeface="Assistant"/>
                <a:ea typeface="Assistant"/>
                <a:cs typeface="Assistant"/>
                <a:sym typeface="Assistant"/>
              </a:rPr>
              <a:t> </a:t>
            </a:r>
            <a:endParaRPr b="1" sz="1200">
              <a:solidFill>
                <a:srgbClr val="1A1A1A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355" name="Google Shape;355;p36"/>
          <p:cNvSpPr/>
          <p:nvPr/>
        </p:nvSpPr>
        <p:spPr>
          <a:xfrm rot="5400000">
            <a:off x="7282972" y="-391616"/>
            <a:ext cx="3262631" cy="1970235"/>
          </a:xfrm>
          <a:custGeom>
            <a:rect b="b" l="l" r="r" t="t"/>
            <a:pathLst>
              <a:path extrusionOk="0" h="14275" w="34367">
                <a:moveTo>
                  <a:pt x="34342" y="1"/>
                </a:moveTo>
                <a:lnTo>
                  <a:pt x="13605" y="14227"/>
                </a:lnTo>
                <a:lnTo>
                  <a:pt x="13" y="10191"/>
                </a:lnTo>
                <a:lnTo>
                  <a:pt x="0" y="10231"/>
                </a:lnTo>
                <a:lnTo>
                  <a:pt x="13602" y="14272"/>
                </a:lnTo>
                <a:lnTo>
                  <a:pt x="13612" y="14275"/>
                </a:lnTo>
                <a:lnTo>
                  <a:pt x="34367" y="36"/>
                </a:lnTo>
                <a:lnTo>
                  <a:pt x="34342" y="1"/>
                </a:lnTo>
                <a:close/>
              </a:path>
            </a:pathLst>
          </a:custGeom>
          <a:solidFill>
            <a:srgbClr val="FF251B"/>
          </a:solidFill>
          <a:ln cap="flat" cmpd="sng" w="19050">
            <a:solidFill>
              <a:srgbClr val="FF25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Google Shape;356;p36"/>
          <p:cNvSpPr txBox="1"/>
          <p:nvPr/>
        </p:nvSpPr>
        <p:spPr>
          <a:xfrm>
            <a:off x="5104575" y="4158200"/>
            <a:ext cx="4213500" cy="68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251B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357" name="Google Shape;357;p36"/>
          <p:cNvSpPr txBox="1"/>
          <p:nvPr>
            <p:ph idx="1" type="subTitle"/>
          </p:nvPr>
        </p:nvSpPr>
        <p:spPr>
          <a:xfrm flipH="1">
            <a:off x="3025925" y="1694893"/>
            <a:ext cx="1498200" cy="97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200">
                <a:latin typeface="Assistant"/>
                <a:ea typeface="Assistant"/>
                <a:cs typeface="Assistant"/>
                <a:sym typeface="Assistant"/>
              </a:rPr>
              <a:t>Building your Personal Brand &amp; Reputation</a:t>
            </a:r>
            <a:endParaRPr b="1" sz="1200">
              <a:latin typeface="Assistant"/>
              <a:ea typeface="Assistant"/>
              <a:cs typeface="Assistant"/>
              <a:sym typeface="Assistant"/>
            </a:endParaRPr>
          </a:p>
        </p:txBody>
      </p:sp>
      <p:grpSp>
        <p:nvGrpSpPr>
          <p:cNvPr id="358" name="Google Shape;358;p36"/>
          <p:cNvGrpSpPr/>
          <p:nvPr/>
        </p:nvGrpSpPr>
        <p:grpSpPr>
          <a:xfrm>
            <a:off x="6786845" y="2457293"/>
            <a:ext cx="351155" cy="349256"/>
            <a:chOff x="-64401400" y="1914475"/>
            <a:chExt cx="319000" cy="317275"/>
          </a:xfrm>
        </p:grpSpPr>
        <p:sp>
          <p:nvSpPr>
            <p:cNvPr id="359" name="Google Shape;359;p36"/>
            <p:cNvSpPr/>
            <p:nvPr/>
          </p:nvSpPr>
          <p:spPr>
            <a:xfrm>
              <a:off x="-64401400" y="1914475"/>
              <a:ext cx="319000" cy="317275"/>
            </a:xfrm>
            <a:custGeom>
              <a:rect b="b" l="l" r="r" t="t"/>
              <a:pathLst>
                <a:path extrusionOk="0" h="12691" w="12760">
                  <a:moveTo>
                    <a:pt x="4726" y="1317"/>
                  </a:moveTo>
                  <a:lnTo>
                    <a:pt x="4726" y="2703"/>
                  </a:lnTo>
                  <a:cubicBezTo>
                    <a:pt x="4663" y="2735"/>
                    <a:pt x="4600" y="2829"/>
                    <a:pt x="4569" y="2861"/>
                  </a:cubicBezTo>
                  <a:lnTo>
                    <a:pt x="4065" y="3554"/>
                  </a:lnTo>
                  <a:cubicBezTo>
                    <a:pt x="3970" y="3176"/>
                    <a:pt x="3907" y="2703"/>
                    <a:pt x="3907" y="2388"/>
                  </a:cubicBezTo>
                  <a:cubicBezTo>
                    <a:pt x="3876" y="1947"/>
                    <a:pt x="3970" y="1632"/>
                    <a:pt x="4222" y="1475"/>
                  </a:cubicBezTo>
                  <a:cubicBezTo>
                    <a:pt x="4348" y="1349"/>
                    <a:pt x="4537" y="1317"/>
                    <a:pt x="4726" y="1317"/>
                  </a:cubicBezTo>
                  <a:close/>
                  <a:moveTo>
                    <a:pt x="7046" y="813"/>
                  </a:moveTo>
                  <a:cubicBezTo>
                    <a:pt x="7507" y="813"/>
                    <a:pt x="7937" y="916"/>
                    <a:pt x="8286" y="1128"/>
                  </a:cubicBezTo>
                  <a:cubicBezTo>
                    <a:pt x="8759" y="1412"/>
                    <a:pt x="8979" y="1821"/>
                    <a:pt x="8948" y="2420"/>
                  </a:cubicBezTo>
                  <a:cubicBezTo>
                    <a:pt x="8948" y="2703"/>
                    <a:pt x="8853" y="3113"/>
                    <a:pt x="8790" y="3554"/>
                  </a:cubicBezTo>
                  <a:lnTo>
                    <a:pt x="8286" y="2861"/>
                  </a:lnTo>
                  <a:cubicBezTo>
                    <a:pt x="8066" y="2609"/>
                    <a:pt x="7814" y="2451"/>
                    <a:pt x="7499" y="2451"/>
                  </a:cubicBezTo>
                  <a:lnTo>
                    <a:pt x="5514" y="2451"/>
                  </a:lnTo>
                  <a:lnTo>
                    <a:pt x="5514" y="1160"/>
                  </a:lnTo>
                  <a:cubicBezTo>
                    <a:pt x="6020" y="931"/>
                    <a:pt x="6551" y="813"/>
                    <a:pt x="7046" y="813"/>
                  </a:cubicBezTo>
                  <a:close/>
                  <a:moveTo>
                    <a:pt x="7530" y="3334"/>
                  </a:moveTo>
                  <a:cubicBezTo>
                    <a:pt x="7562" y="3334"/>
                    <a:pt x="7593" y="3365"/>
                    <a:pt x="7656" y="3365"/>
                  </a:cubicBezTo>
                  <a:lnTo>
                    <a:pt x="8601" y="4657"/>
                  </a:lnTo>
                  <a:cubicBezTo>
                    <a:pt x="8444" y="5917"/>
                    <a:pt x="7688" y="7177"/>
                    <a:pt x="6427" y="7177"/>
                  </a:cubicBezTo>
                  <a:cubicBezTo>
                    <a:pt x="5167" y="7177"/>
                    <a:pt x="4411" y="5980"/>
                    <a:pt x="4254" y="4657"/>
                  </a:cubicBezTo>
                  <a:lnTo>
                    <a:pt x="5199" y="3365"/>
                  </a:lnTo>
                  <a:cubicBezTo>
                    <a:pt x="5230" y="3334"/>
                    <a:pt x="5293" y="3334"/>
                    <a:pt x="5325" y="3334"/>
                  </a:cubicBezTo>
                  <a:close/>
                  <a:moveTo>
                    <a:pt x="5199" y="7681"/>
                  </a:moveTo>
                  <a:cubicBezTo>
                    <a:pt x="5608" y="7902"/>
                    <a:pt x="5986" y="8028"/>
                    <a:pt x="6427" y="8028"/>
                  </a:cubicBezTo>
                  <a:cubicBezTo>
                    <a:pt x="6869" y="8028"/>
                    <a:pt x="7310" y="7902"/>
                    <a:pt x="7688" y="7713"/>
                  </a:cubicBezTo>
                  <a:lnTo>
                    <a:pt x="7688" y="7807"/>
                  </a:lnTo>
                  <a:cubicBezTo>
                    <a:pt x="7688" y="8028"/>
                    <a:pt x="7719" y="8185"/>
                    <a:pt x="7814" y="8343"/>
                  </a:cubicBezTo>
                  <a:lnTo>
                    <a:pt x="6427" y="9634"/>
                  </a:lnTo>
                  <a:lnTo>
                    <a:pt x="5073" y="8280"/>
                  </a:lnTo>
                  <a:cubicBezTo>
                    <a:pt x="5167" y="8122"/>
                    <a:pt x="5199" y="7965"/>
                    <a:pt x="5199" y="7776"/>
                  </a:cubicBezTo>
                  <a:lnTo>
                    <a:pt x="5199" y="7681"/>
                  </a:lnTo>
                  <a:close/>
                  <a:moveTo>
                    <a:pt x="4537" y="8878"/>
                  </a:moveTo>
                  <a:lnTo>
                    <a:pt x="5829" y="10170"/>
                  </a:lnTo>
                  <a:lnTo>
                    <a:pt x="5230" y="10769"/>
                  </a:lnTo>
                  <a:lnTo>
                    <a:pt x="4065" y="9036"/>
                  </a:lnTo>
                  <a:cubicBezTo>
                    <a:pt x="4222" y="9036"/>
                    <a:pt x="4380" y="9004"/>
                    <a:pt x="4537" y="8878"/>
                  </a:cubicBezTo>
                  <a:close/>
                  <a:moveTo>
                    <a:pt x="8318" y="8878"/>
                  </a:moveTo>
                  <a:cubicBezTo>
                    <a:pt x="8475" y="8973"/>
                    <a:pt x="8633" y="9036"/>
                    <a:pt x="8790" y="9036"/>
                  </a:cubicBezTo>
                  <a:lnTo>
                    <a:pt x="7593" y="10769"/>
                  </a:lnTo>
                  <a:lnTo>
                    <a:pt x="7026" y="10170"/>
                  </a:lnTo>
                  <a:lnTo>
                    <a:pt x="8318" y="8878"/>
                  </a:lnTo>
                  <a:close/>
                  <a:moveTo>
                    <a:pt x="10460" y="9067"/>
                  </a:moveTo>
                  <a:cubicBezTo>
                    <a:pt x="11279" y="9067"/>
                    <a:pt x="11941" y="9760"/>
                    <a:pt x="11941" y="10580"/>
                  </a:cubicBezTo>
                  <a:lnTo>
                    <a:pt x="11941" y="11840"/>
                  </a:lnTo>
                  <a:lnTo>
                    <a:pt x="7814" y="11840"/>
                  </a:lnTo>
                  <a:cubicBezTo>
                    <a:pt x="7908" y="11808"/>
                    <a:pt x="8003" y="11745"/>
                    <a:pt x="8034" y="11682"/>
                  </a:cubicBezTo>
                  <a:lnTo>
                    <a:pt x="9798" y="9067"/>
                  </a:lnTo>
                  <a:close/>
                  <a:moveTo>
                    <a:pt x="3088" y="9067"/>
                  </a:moveTo>
                  <a:lnTo>
                    <a:pt x="4852" y="11651"/>
                  </a:lnTo>
                  <a:cubicBezTo>
                    <a:pt x="4915" y="11745"/>
                    <a:pt x="5041" y="11808"/>
                    <a:pt x="5167" y="11840"/>
                  </a:cubicBezTo>
                  <a:lnTo>
                    <a:pt x="5199" y="11840"/>
                  </a:lnTo>
                  <a:cubicBezTo>
                    <a:pt x="5325" y="11840"/>
                    <a:pt x="5419" y="11808"/>
                    <a:pt x="5482" y="11714"/>
                  </a:cubicBezTo>
                  <a:lnTo>
                    <a:pt x="6427" y="10769"/>
                  </a:lnTo>
                  <a:lnTo>
                    <a:pt x="7404" y="11745"/>
                  </a:lnTo>
                  <a:cubicBezTo>
                    <a:pt x="7436" y="11777"/>
                    <a:pt x="7530" y="11840"/>
                    <a:pt x="7593" y="11871"/>
                  </a:cubicBezTo>
                  <a:lnTo>
                    <a:pt x="914" y="11871"/>
                  </a:lnTo>
                  <a:lnTo>
                    <a:pt x="914" y="11840"/>
                  </a:lnTo>
                  <a:lnTo>
                    <a:pt x="914" y="10580"/>
                  </a:lnTo>
                  <a:cubicBezTo>
                    <a:pt x="914" y="9760"/>
                    <a:pt x="1576" y="9067"/>
                    <a:pt x="2395" y="9067"/>
                  </a:cubicBezTo>
                  <a:close/>
                  <a:moveTo>
                    <a:pt x="7043" y="1"/>
                  </a:moveTo>
                  <a:cubicBezTo>
                    <a:pt x="6380" y="1"/>
                    <a:pt x="5673" y="166"/>
                    <a:pt x="5010" y="498"/>
                  </a:cubicBezTo>
                  <a:cubicBezTo>
                    <a:pt x="4898" y="477"/>
                    <a:pt x="4788" y="467"/>
                    <a:pt x="4680" y="467"/>
                  </a:cubicBezTo>
                  <a:cubicBezTo>
                    <a:pt x="4300" y="467"/>
                    <a:pt x="3942" y="592"/>
                    <a:pt x="3624" y="813"/>
                  </a:cubicBezTo>
                  <a:cubicBezTo>
                    <a:pt x="3308" y="1034"/>
                    <a:pt x="2962" y="1506"/>
                    <a:pt x="2962" y="2388"/>
                  </a:cubicBezTo>
                  <a:cubicBezTo>
                    <a:pt x="2962" y="3144"/>
                    <a:pt x="3277" y="4405"/>
                    <a:pt x="3340" y="4625"/>
                  </a:cubicBezTo>
                  <a:cubicBezTo>
                    <a:pt x="3466" y="5570"/>
                    <a:pt x="3781" y="6389"/>
                    <a:pt x="4285" y="6988"/>
                  </a:cubicBezTo>
                  <a:lnTo>
                    <a:pt x="4285" y="7744"/>
                  </a:lnTo>
                  <a:cubicBezTo>
                    <a:pt x="4285" y="8028"/>
                    <a:pt x="4065" y="8248"/>
                    <a:pt x="3781" y="8248"/>
                  </a:cubicBezTo>
                  <a:lnTo>
                    <a:pt x="2332" y="8248"/>
                  </a:lnTo>
                  <a:cubicBezTo>
                    <a:pt x="1072" y="8248"/>
                    <a:pt x="0" y="9288"/>
                    <a:pt x="0" y="10580"/>
                  </a:cubicBezTo>
                  <a:lnTo>
                    <a:pt x="0" y="12281"/>
                  </a:lnTo>
                  <a:cubicBezTo>
                    <a:pt x="0" y="12501"/>
                    <a:pt x="189" y="12690"/>
                    <a:pt x="410" y="12690"/>
                  </a:cubicBezTo>
                  <a:lnTo>
                    <a:pt x="12256" y="12690"/>
                  </a:lnTo>
                  <a:cubicBezTo>
                    <a:pt x="12508" y="12690"/>
                    <a:pt x="12697" y="12501"/>
                    <a:pt x="12697" y="12281"/>
                  </a:cubicBezTo>
                  <a:lnTo>
                    <a:pt x="12697" y="10580"/>
                  </a:lnTo>
                  <a:cubicBezTo>
                    <a:pt x="12760" y="9319"/>
                    <a:pt x="11689" y="8248"/>
                    <a:pt x="10429" y="8248"/>
                  </a:cubicBezTo>
                  <a:lnTo>
                    <a:pt x="8979" y="8248"/>
                  </a:lnTo>
                  <a:cubicBezTo>
                    <a:pt x="8696" y="8248"/>
                    <a:pt x="8475" y="8028"/>
                    <a:pt x="8475" y="7744"/>
                  </a:cubicBezTo>
                  <a:lnTo>
                    <a:pt x="8475" y="6957"/>
                  </a:lnTo>
                  <a:cubicBezTo>
                    <a:pt x="8979" y="6358"/>
                    <a:pt x="9294" y="5539"/>
                    <a:pt x="9389" y="4625"/>
                  </a:cubicBezTo>
                  <a:cubicBezTo>
                    <a:pt x="9546" y="4121"/>
                    <a:pt x="9735" y="3050"/>
                    <a:pt x="9767" y="2420"/>
                  </a:cubicBezTo>
                  <a:cubicBezTo>
                    <a:pt x="9767" y="1538"/>
                    <a:pt x="9420" y="845"/>
                    <a:pt x="8664" y="404"/>
                  </a:cubicBezTo>
                  <a:cubicBezTo>
                    <a:pt x="8202" y="135"/>
                    <a:pt x="7640" y="1"/>
                    <a:pt x="70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36"/>
            <p:cNvSpPr/>
            <p:nvPr/>
          </p:nvSpPr>
          <p:spPr>
            <a:xfrm>
              <a:off x="-64172200" y="2175800"/>
              <a:ext cx="48850" cy="22075"/>
            </a:xfrm>
            <a:custGeom>
              <a:rect b="b" l="l" r="r" t="t"/>
              <a:pathLst>
                <a:path extrusionOk="0" h="883" w="1954">
                  <a:moveTo>
                    <a:pt x="410" y="1"/>
                  </a:moveTo>
                  <a:cubicBezTo>
                    <a:pt x="158" y="1"/>
                    <a:pt x="0" y="190"/>
                    <a:pt x="0" y="442"/>
                  </a:cubicBezTo>
                  <a:cubicBezTo>
                    <a:pt x="0" y="662"/>
                    <a:pt x="221" y="883"/>
                    <a:pt x="410" y="883"/>
                  </a:cubicBezTo>
                  <a:lnTo>
                    <a:pt x="1513" y="883"/>
                  </a:lnTo>
                  <a:cubicBezTo>
                    <a:pt x="1765" y="883"/>
                    <a:pt x="1891" y="662"/>
                    <a:pt x="1891" y="442"/>
                  </a:cubicBezTo>
                  <a:cubicBezTo>
                    <a:pt x="1954" y="190"/>
                    <a:pt x="1733" y="1"/>
                    <a:pt x="15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36"/>
            <p:cNvSpPr/>
            <p:nvPr/>
          </p:nvSpPr>
          <p:spPr>
            <a:xfrm>
              <a:off x="-64212375" y="2210450"/>
              <a:ext cx="5525" cy="25"/>
            </a:xfrm>
            <a:custGeom>
              <a:rect b="b" l="l" r="r" t="t"/>
              <a:pathLst>
                <a:path extrusionOk="0" h="1" w="221">
                  <a:moveTo>
                    <a:pt x="1" y="1"/>
                  </a:moveTo>
                  <a:lnTo>
                    <a:pt x="221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62" name="Google Shape;362;p36"/>
          <p:cNvGrpSpPr/>
          <p:nvPr/>
        </p:nvGrpSpPr>
        <p:grpSpPr>
          <a:xfrm>
            <a:off x="5195416" y="3420979"/>
            <a:ext cx="348568" cy="349009"/>
            <a:chOff x="-61784125" y="1931250"/>
            <a:chExt cx="316650" cy="317050"/>
          </a:xfrm>
        </p:grpSpPr>
        <p:sp>
          <p:nvSpPr>
            <p:cNvPr id="363" name="Google Shape;363;p36"/>
            <p:cNvSpPr/>
            <p:nvPr/>
          </p:nvSpPr>
          <p:spPr>
            <a:xfrm>
              <a:off x="-61688025" y="1931250"/>
              <a:ext cx="124450" cy="134300"/>
            </a:xfrm>
            <a:custGeom>
              <a:rect b="b" l="l" r="r" t="t"/>
              <a:pathLst>
                <a:path extrusionOk="0" h="5372" w="4978">
                  <a:moveTo>
                    <a:pt x="2497" y="845"/>
                  </a:moveTo>
                  <a:cubicBezTo>
                    <a:pt x="2709" y="845"/>
                    <a:pt x="2922" y="922"/>
                    <a:pt x="3088" y="1087"/>
                  </a:cubicBezTo>
                  <a:cubicBezTo>
                    <a:pt x="3277" y="1276"/>
                    <a:pt x="3340" y="1591"/>
                    <a:pt x="3277" y="1906"/>
                  </a:cubicBezTo>
                  <a:cubicBezTo>
                    <a:pt x="3182" y="2190"/>
                    <a:pt x="2993" y="2410"/>
                    <a:pt x="2709" y="2442"/>
                  </a:cubicBezTo>
                  <a:cubicBezTo>
                    <a:pt x="2625" y="2467"/>
                    <a:pt x="2545" y="2479"/>
                    <a:pt x="2469" y="2479"/>
                  </a:cubicBezTo>
                  <a:cubicBezTo>
                    <a:pt x="2259" y="2479"/>
                    <a:pt x="2075" y="2391"/>
                    <a:pt x="1890" y="2253"/>
                  </a:cubicBezTo>
                  <a:cubicBezTo>
                    <a:pt x="1701" y="2032"/>
                    <a:pt x="1607" y="1717"/>
                    <a:pt x="1701" y="1434"/>
                  </a:cubicBezTo>
                  <a:cubicBezTo>
                    <a:pt x="1800" y="1059"/>
                    <a:pt x="2145" y="845"/>
                    <a:pt x="2497" y="845"/>
                  </a:cubicBezTo>
                  <a:close/>
                  <a:moveTo>
                    <a:pt x="2520" y="3324"/>
                  </a:moveTo>
                  <a:cubicBezTo>
                    <a:pt x="3277" y="3324"/>
                    <a:pt x="3907" y="3828"/>
                    <a:pt x="4096" y="4553"/>
                  </a:cubicBezTo>
                  <a:lnTo>
                    <a:pt x="914" y="4553"/>
                  </a:lnTo>
                  <a:cubicBezTo>
                    <a:pt x="1103" y="3828"/>
                    <a:pt x="1733" y="3324"/>
                    <a:pt x="2520" y="3324"/>
                  </a:cubicBezTo>
                  <a:close/>
                  <a:moveTo>
                    <a:pt x="2510" y="1"/>
                  </a:moveTo>
                  <a:cubicBezTo>
                    <a:pt x="1805" y="1"/>
                    <a:pt x="1113" y="455"/>
                    <a:pt x="914" y="1213"/>
                  </a:cubicBezTo>
                  <a:cubicBezTo>
                    <a:pt x="756" y="1780"/>
                    <a:pt x="914" y="2347"/>
                    <a:pt x="1292" y="2789"/>
                  </a:cubicBezTo>
                  <a:cubicBezTo>
                    <a:pt x="567" y="3198"/>
                    <a:pt x="0" y="3986"/>
                    <a:pt x="0" y="4931"/>
                  </a:cubicBezTo>
                  <a:cubicBezTo>
                    <a:pt x="0" y="5183"/>
                    <a:pt x="189" y="5372"/>
                    <a:pt x="441" y="5372"/>
                  </a:cubicBezTo>
                  <a:lnTo>
                    <a:pt x="4568" y="5372"/>
                  </a:lnTo>
                  <a:cubicBezTo>
                    <a:pt x="4820" y="5372"/>
                    <a:pt x="4978" y="5183"/>
                    <a:pt x="4978" y="4931"/>
                  </a:cubicBezTo>
                  <a:cubicBezTo>
                    <a:pt x="4978" y="3986"/>
                    <a:pt x="4442" y="3198"/>
                    <a:pt x="3718" y="2789"/>
                  </a:cubicBezTo>
                  <a:cubicBezTo>
                    <a:pt x="3907" y="2568"/>
                    <a:pt x="4033" y="2347"/>
                    <a:pt x="4096" y="2064"/>
                  </a:cubicBezTo>
                  <a:cubicBezTo>
                    <a:pt x="4253" y="1528"/>
                    <a:pt x="4096" y="930"/>
                    <a:pt x="3655" y="489"/>
                  </a:cubicBezTo>
                  <a:cubicBezTo>
                    <a:pt x="3331" y="153"/>
                    <a:pt x="2918" y="1"/>
                    <a:pt x="2510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36"/>
            <p:cNvSpPr/>
            <p:nvPr/>
          </p:nvSpPr>
          <p:spPr>
            <a:xfrm>
              <a:off x="-61784125" y="2113325"/>
              <a:ext cx="124450" cy="134975"/>
            </a:xfrm>
            <a:custGeom>
              <a:rect b="b" l="l" r="r" t="t"/>
              <a:pathLst>
                <a:path extrusionOk="0" h="5399" w="4978">
                  <a:moveTo>
                    <a:pt x="2482" y="848"/>
                  </a:moveTo>
                  <a:cubicBezTo>
                    <a:pt x="2688" y="848"/>
                    <a:pt x="2895" y="921"/>
                    <a:pt x="3056" y="1082"/>
                  </a:cubicBezTo>
                  <a:cubicBezTo>
                    <a:pt x="3245" y="1271"/>
                    <a:pt x="3340" y="1586"/>
                    <a:pt x="3245" y="1901"/>
                  </a:cubicBezTo>
                  <a:cubicBezTo>
                    <a:pt x="3182" y="2185"/>
                    <a:pt x="2993" y="2437"/>
                    <a:pt x="2710" y="2468"/>
                  </a:cubicBezTo>
                  <a:cubicBezTo>
                    <a:pt x="2633" y="2483"/>
                    <a:pt x="2559" y="2491"/>
                    <a:pt x="2487" y="2491"/>
                  </a:cubicBezTo>
                  <a:cubicBezTo>
                    <a:pt x="2261" y="2491"/>
                    <a:pt x="2058" y="2415"/>
                    <a:pt x="1891" y="2248"/>
                  </a:cubicBezTo>
                  <a:cubicBezTo>
                    <a:pt x="1670" y="2059"/>
                    <a:pt x="1607" y="1743"/>
                    <a:pt x="1670" y="1428"/>
                  </a:cubicBezTo>
                  <a:cubicBezTo>
                    <a:pt x="1770" y="1068"/>
                    <a:pt x="2124" y="848"/>
                    <a:pt x="2482" y="848"/>
                  </a:cubicBezTo>
                  <a:close/>
                  <a:moveTo>
                    <a:pt x="2458" y="3319"/>
                  </a:moveTo>
                  <a:cubicBezTo>
                    <a:pt x="3245" y="3319"/>
                    <a:pt x="3907" y="3854"/>
                    <a:pt x="4096" y="4547"/>
                  </a:cubicBezTo>
                  <a:lnTo>
                    <a:pt x="883" y="4547"/>
                  </a:lnTo>
                  <a:cubicBezTo>
                    <a:pt x="1040" y="3886"/>
                    <a:pt x="1733" y="3319"/>
                    <a:pt x="2458" y="3319"/>
                  </a:cubicBezTo>
                  <a:close/>
                  <a:moveTo>
                    <a:pt x="2509" y="1"/>
                  </a:moveTo>
                  <a:cubicBezTo>
                    <a:pt x="1812" y="1"/>
                    <a:pt x="1143" y="437"/>
                    <a:pt x="946" y="1208"/>
                  </a:cubicBezTo>
                  <a:cubicBezTo>
                    <a:pt x="788" y="1806"/>
                    <a:pt x="946" y="2342"/>
                    <a:pt x="1324" y="2783"/>
                  </a:cubicBezTo>
                  <a:cubicBezTo>
                    <a:pt x="568" y="3224"/>
                    <a:pt x="32" y="4012"/>
                    <a:pt x="32" y="4957"/>
                  </a:cubicBezTo>
                  <a:cubicBezTo>
                    <a:pt x="0" y="5209"/>
                    <a:pt x="189" y="5398"/>
                    <a:pt x="410" y="5398"/>
                  </a:cubicBezTo>
                  <a:lnTo>
                    <a:pt x="4569" y="5398"/>
                  </a:lnTo>
                  <a:cubicBezTo>
                    <a:pt x="4789" y="5398"/>
                    <a:pt x="4978" y="5209"/>
                    <a:pt x="4978" y="4988"/>
                  </a:cubicBezTo>
                  <a:cubicBezTo>
                    <a:pt x="4978" y="4043"/>
                    <a:pt x="4474" y="3256"/>
                    <a:pt x="3718" y="2815"/>
                  </a:cubicBezTo>
                  <a:cubicBezTo>
                    <a:pt x="3939" y="2626"/>
                    <a:pt x="4033" y="2374"/>
                    <a:pt x="4128" y="2090"/>
                  </a:cubicBezTo>
                  <a:cubicBezTo>
                    <a:pt x="4285" y="1523"/>
                    <a:pt x="4128" y="924"/>
                    <a:pt x="3687" y="483"/>
                  </a:cubicBezTo>
                  <a:cubicBezTo>
                    <a:pt x="3346" y="155"/>
                    <a:pt x="2923" y="1"/>
                    <a:pt x="2509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36"/>
            <p:cNvSpPr/>
            <p:nvPr/>
          </p:nvSpPr>
          <p:spPr>
            <a:xfrm>
              <a:off x="-61591150" y="2113325"/>
              <a:ext cx="123675" cy="134175"/>
            </a:xfrm>
            <a:custGeom>
              <a:rect b="b" l="l" r="r" t="t"/>
              <a:pathLst>
                <a:path extrusionOk="0" h="5367" w="4947">
                  <a:moveTo>
                    <a:pt x="2482" y="848"/>
                  </a:moveTo>
                  <a:cubicBezTo>
                    <a:pt x="2688" y="848"/>
                    <a:pt x="2895" y="921"/>
                    <a:pt x="3056" y="1082"/>
                  </a:cubicBezTo>
                  <a:cubicBezTo>
                    <a:pt x="3245" y="1271"/>
                    <a:pt x="3340" y="1586"/>
                    <a:pt x="3245" y="1901"/>
                  </a:cubicBezTo>
                  <a:cubicBezTo>
                    <a:pt x="3182" y="2185"/>
                    <a:pt x="2993" y="2437"/>
                    <a:pt x="2710" y="2468"/>
                  </a:cubicBezTo>
                  <a:cubicBezTo>
                    <a:pt x="2633" y="2483"/>
                    <a:pt x="2559" y="2491"/>
                    <a:pt x="2486" y="2491"/>
                  </a:cubicBezTo>
                  <a:cubicBezTo>
                    <a:pt x="2261" y="2491"/>
                    <a:pt x="2057" y="2415"/>
                    <a:pt x="1890" y="2248"/>
                  </a:cubicBezTo>
                  <a:cubicBezTo>
                    <a:pt x="1670" y="2059"/>
                    <a:pt x="1607" y="1743"/>
                    <a:pt x="1670" y="1428"/>
                  </a:cubicBezTo>
                  <a:cubicBezTo>
                    <a:pt x="1770" y="1068"/>
                    <a:pt x="2124" y="848"/>
                    <a:pt x="2482" y="848"/>
                  </a:cubicBezTo>
                  <a:close/>
                  <a:moveTo>
                    <a:pt x="2521" y="3382"/>
                  </a:moveTo>
                  <a:cubicBezTo>
                    <a:pt x="3308" y="3382"/>
                    <a:pt x="3938" y="3886"/>
                    <a:pt x="4127" y="4579"/>
                  </a:cubicBezTo>
                  <a:lnTo>
                    <a:pt x="882" y="4579"/>
                  </a:lnTo>
                  <a:cubicBezTo>
                    <a:pt x="1103" y="3886"/>
                    <a:pt x="1733" y="3382"/>
                    <a:pt x="2521" y="3382"/>
                  </a:cubicBezTo>
                  <a:close/>
                  <a:moveTo>
                    <a:pt x="2467" y="1"/>
                  </a:moveTo>
                  <a:cubicBezTo>
                    <a:pt x="1761" y="1"/>
                    <a:pt x="1080" y="437"/>
                    <a:pt x="882" y="1208"/>
                  </a:cubicBezTo>
                  <a:cubicBezTo>
                    <a:pt x="725" y="1806"/>
                    <a:pt x="882" y="2342"/>
                    <a:pt x="1292" y="2783"/>
                  </a:cubicBezTo>
                  <a:cubicBezTo>
                    <a:pt x="536" y="3224"/>
                    <a:pt x="0" y="4012"/>
                    <a:pt x="0" y="4957"/>
                  </a:cubicBezTo>
                  <a:cubicBezTo>
                    <a:pt x="0" y="5178"/>
                    <a:pt x="189" y="5367"/>
                    <a:pt x="378" y="5367"/>
                  </a:cubicBezTo>
                  <a:lnTo>
                    <a:pt x="4505" y="5367"/>
                  </a:lnTo>
                  <a:cubicBezTo>
                    <a:pt x="4757" y="5367"/>
                    <a:pt x="4946" y="5178"/>
                    <a:pt x="4946" y="4957"/>
                  </a:cubicBezTo>
                  <a:cubicBezTo>
                    <a:pt x="4946" y="4075"/>
                    <a:pt x="4442" y="3256"/>
                    <a:pt x="3686" y="2815"/>
                  </a:cubicBezTo>
                  <a:cubicBezTo>
                    <a:pt x="3875" y="2626"/>
                    <a:pt x="4001" y="2374"/>
                    <a:pt x="4096" y="2090"/>
                  </a:cubicBezTo>
                  <a:cubicBezTo>
                    <a:pt x="4253" y="1523"/>
                    <a:pt x="4096" y="924"/>
                    <a:pt x="3655" y="483"/>
                  </a:cubicBezTo>
                  <a:cubicBezTo>
                    <a:pt x="3314" y="155"/>
                    <a:pt x="2887" y="1"/>
                    <a:pt x="2467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36"/>
            <p:cNvSpPr/>
            <p:nvPr/>
          </p:nvSpPr>
          <p:spPr>
            <a:xfrm>
              <a:off x="-61677800" y="2072225"/>
              <a:ext cx="106350" cy="62450"/>
            </a:xfrm>
            <a:custGeom>
              <a:rect b="b" l="l" r="r" t="t"/>
              <a:pathLst>
                <a:path extrusionOk="0" h="2498" w="4254">
                  <a:moveTo>
                    <a:pt x="2096" y="1"/>
                  </a:moveTo>
                  <a:cubicBezTo>
                    <a:pt x="1985" y="1"/>
                    <a:pt x="1875" y="48"/>
                    <a:pt x="1796" y="142"/>
                  </a:cubicBezTo>
                  <a:lnTo>
                    <a:pt x="158" y="1781"/>
                  </a:lnTo>
                  <a:cubicBezTo>
                    <a:pt x="1" y="1938"/>
                    <a:pt x="1" y="2222"/>
                    <a:pt x="158" y="2379"/>
                  </a:cubicBezTo>
                  <a:cubicBezTo>
                    <a:pt x="237" y="2458"/>
                    <a:pt x="339" y="2497"/>
                    <a:pt x="442" y="2497"/>
                  </a:cubicBezTo>
                  <a:cubicBezTo>
                    <a:pt x="544" y="2497"/>
                    <a:pt x="646" y="2458"/>
                    <a:pt x="725" y="2379"/>
                  </a:cubicBezTo>
                  <a:lnTo>
                    <a:pt x="2111" y="993"/>
                  </a:lnTo>
                  <a:lnTo>
                    <a:pt x="3498" y="2379"/>
                  </a:lnTo>
                  <a:cubicBezTo>
                    <a:pt x="3576" y="2458"/>
                    <a:pt x="3687" y="2497"/>
                    <a:pt x="3797" y="2497"/>
                  </a:cubicBezTo>
                  <a:cubicBezTo>
                    <a:pt x="3907" y="2497"/>
                    <a:pt x="4017" y="2458"/>
                    <a:pt x="4096" y="2379"/>
                  </a:cubicBezTo>
                  <a:cubicBezTo>
                    <a:pt x="4254" y="2222"/>
                    <a:pt x="4254" y="1938"/>
                    <a:pt x="4096" y="1781"/>
                  </a:cubicBezTo>
                  <a:lnTo>
                    <a:pt x="2395" y="142"/>
                  </a:lnTo>
                  <a:cubicBezTo>
                    <a:pt x="2316" y="48"/>
                    <a:pt x="2206" y="1"/>
                    <a:pt x="2096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67" name="Google Shape;367;p36"/>
          <p:cNvGrpSpPr/>
          <p:nvPr/>
        </p:nvGrpSpPr>
        <p:grpSpPr>
          <a:xfrm>
            <a:off x="3594833" y="2457759"/>
            <a:ext cx="361558" cy="348348"/>
            <a:chOff x="-63665750" y="1914325"/>
            <a:chExt cx="328450" cy="316450"/>
          </a:xfrm>
        </p:grpSpPr>
        <p:sp>
          <p:nvSpPr>
            <p:cNvPr id="368" name="Google Shape;368;p36"/>
            <p:cNvSpPr/>
            <p:nvPr/>
          </p:nvSpPr>
          <p:spPr>
            <a:xfrm>
              <a:off x="-63665750" y="1914325"/>
              <a:ext cx="328450" cy="316450"/>
            </a:xfrm>
            <a:custGeom>
              <a:rect b="b" l="l" r="r" t="t"/>
              <a:pathLst>
                <a:path extrusionOk="0" h="12658" w="13138">
                  <a:moveTo>
                    <a:pt x="8144" y="835"/>
                  </a:moveTo>
                  <a:cubicBezTo>
                    <a:pt x="9097" y="835"/>
                    <a:pt x="10050" y="1197"/>
                    <a:pt x="10775" y="1922"/>
                  </a:cubicBezTo>
                  <a:cubicBezTo>
                    <a:pt x="12256" y="3371"/>
                    <a:pt x="12256" y="5734"/>
                    <a:pt x="10775" y="7183"/>
                  </a:cubicBezTo>
                  <a:cubicBezTo>
                    <a:pt x="10050" y="7908"/>
                    <a:pt x="9097" y="8270"/>
                    <a:pt x="8144" y="8270"/>
                  </a:cubicBezTo>
                  <a:cubicBezTo>
                    <a:pt x="7191" y="8270"/>
                    <a:pt x="6238" y="7908"/>
                    <a:pt x="5513" y="7183"/>
                  </a:cubicBezTo>
                  <a:cubicBezTo>
                    <a:pt x="4064" y="5734"/>
                    <a:pt x="4064" y="3371"/>
                    <a:pt x="5513" y="1922"/>
                  </a:cubicBezTo>
                  <a:cubicBezTo>
                    <a:pt x="6238" y="1197"/>
                    <a:pt x="7191" y="835"/>
                    <a:pt x="8144" y="835"/>
                  </a:cubicBezTo>
                  <a:close/>
                  <a:moveTo>
                    <a:pt x="3466" y="8632"/>
                  </a:moveTo>
                  <a:lnTo>
                    <a:pt x="4064" y="9231"/>
                  </a:lnTo>
                  <a:lnTo>
                    <a:pt x="1607" y="11688"/>
                  </a:lnTo>
                  <a:lnTo>
                    <a:pt x="1008" y="11090"/>
                  </a:lnTo>
                  <a:lnTo>
                    <a:pt x="3466" y="8632"/>
                  </a:lnTo>
                  <a:close/>
                  <a:moveTo>
                    <a:pt x="8172" y="0"/>
                  </a:moveTo>
                  <a:cubicBezTo>
                    <a:pt x="7010" y="0"/>
                    <a:pt x="5844" y="441"/>
                    <a:pt x="4946" y="1323"/>
                  </a:cubicBezTo>
                  <a:cubicBezTo>
                    <a:pt x="3277" y="3024"/>
                    <a:pt x="3182" y="5671"/>
                    <a:pt x="4694" y="7467"/>
                  </a:cubicBezTo>
                  <a:lnTo>
                    <a:pt x="4096" y="8065"/>
                  </a:lnTo>
                  <a:lnTo>
                    <a:pt x="3214" y="7183"/>
                  </a:lnTo>
                  <a:cubicBezTo>
                    <a:pt x="3151" y="7104"/>
                    <a:pt x="3048" y="7065"/>
                    <a:pt x="2942" y="7065"/>
                  </a:cubicBezTo>
                  <a:cubicBezTo>
                    <a:pt x="2836" y="7065"/>
                    <a:pt x="2725" y="7104"/>
                    <a:pt x="2646" y="7183"/>
                  </a:cubicBezTo>
                  <a:cubicBezTo>
                    <a:pt x="2489" y="7341"/>
                    <a:pt x="2489" y="7624"/>
                    <a:pt x="2646" y="7782"/>
                  </a:cubicBezTo>
                  <a:lnTo>
                    <a:pt x="2899" y="8065"/>
                  </a:lnTo>
                  <a:lnTo>
                    <a:pt x="158" y="10806"/>
                  </a:lnTo>
                  <a:cubicBezTo>
                    <a:pt x="0" y="10964"/>
                    <a:pt x="0" y="11247"/>
                    <a:pt x="158" y="11405"/>
                  </a:cubicBezTo>
                  <a:lnTo>
                    <a:pt x="1292" y="12539"/>
                  </a:lnTo>
                  <a:cubicBezTo>
                    <a:pt x="1371" y="12618"/>
                    <a:pt x="1481" y="12657"/>
                    <a:pt x="1591" y="12657"/>
                  </a:cubicBezTo>
                  <a:cubicBezTo>
                    <a:pt x="1701" y="12657"/>
                    <a:pt x="1812" y="12618"/>
                    <a:pt x="1890" y="12539"/>
                  </a:cubicBezTo>
                  <a:lnTo>
                    <a:pt x="4631" y="9798"/>
                  </a:lnTo>
                  <a:lnTo>
                    <a:pt x="4915" y="10050"/>
                  </a:lnTo>
                  <a:cubicBezTo>
                    <a:pt x="4994" y="10129"/>
                    <a:pt x="5104" y="10168"/>
                    <a:pt x="5214" y="10168"/>
                  </a:cubicBezTo>
                  <a:cubicBezTo>
                    <a:pt x="5324" y="10168"/>
                    <a:pt x="5435" y="10129"/>
                    <a:pt x="5513" y="10050"/>
                  </a:cubicBezTo>
                  <a:cubicBezTo>
                    <a:pt x="5671" y="9893"/>
                    <a:pt x="5671" y="9640"/>
                    <a:pt x="5513" y="9483"/>
                  </a:cubicBezTo>
                  <a:lnTo>
                    <a:pt x="4631" y="8601"/>
                  </a:lnTo>
                  <a:lnTo>
                    <a:pt x="5230" y="8034"/>
                  </a:lnTo>
                  <a:cubicBezTo>
                    <a:pt x="6059" y="8730"/>
                    <a:pt x="7090" y="9078"/>
                    <a:pt x="8127" y="9078"/>
                  </a:cubicBezTo>
                  <a:cubicBezTo>
                    <a:pt x="9296" y="9078"/>
                    <a:pt x="10472" y="8635"/>
                    <a:pt x="11373" y="7750"/>
                  </a:cubicBezTo>
                  <a:cubicBezTo>
                    <a:pt x="13138" y="5986"/>
                    <a:pt x="13138" y="3087"/>
                    <a:pt x="11373" y="1323"/>
                  </a:cubicBezTo>
                  <a:cubicBezTo>
                    <a:pt x="10491" y="441"/>
                    <a:pt x="9333" y="0"/>
                    <a:pt x="81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69" name="Google Shape;369;p36"/>
            <p:cNvSpPr/>
            <p:nvPr/>
          </p:nvSpPr>
          <p:spPr>
            <a:xfrm>
              <a:off x="-63524775" y="1955275"/>
              <a:ext cx="123675" cy="134700"/>
            </a:xfrm>
            <a:custGeom>
              <a:rect b="b" l="l" r="r" t="t"/>
              <a:pathLst>
                <a:path extrusionOk="0" h="5388" w="4947">
                  <a:moveTo>
                    <a:pt x="2458" y="882"/>
                  </a:moveTo>
                  <a:cubicBezTo>
                    <a:pt x="2930" y="882"/>
                    <a:pt x="3308" y="1229"/>
                    <a:pt x="3308" y="1702"/>
                  </a:cubicBezTo>
                  <a:cubicBezTo>
                    <a:pt x="3308" y="2174"/>
                    <a:pt x="2962" y="2521"/>
                    <a:pt x="2458" y="2521"/>
                  </a:cubicBezTo>
                  <a:cubicBezTo>
                    <a:pt x="1985" y="2521"/>
                    <a:pt x="1639" y="2174"/>
                    <a:pt x="1639" y="1702"/>
                  </a:cubicBezTo>
                  <a:cubicBezTo>
                    <a:pt x="1639" y="1229"/>
                    <a:pt x="2048" y="882"/>
                    <a:pt x="2458" y="882"/>
                  </a:cubicBezTo>
                  <a:close/>
                  <a:moveTo>
                    <a:pt x="2458" y="3340"/>
                  </a:moveTo>
                  <a:cubicBezTo>
                    <a:pt x="3245" y="3340"/>
                    <a:pt x="3876" y="3875"/>
                    <a:pt x="4096" y="4600"/>
                  </a:cubicBezTo>
                  <a:lnTo>
                    <a:pt x="883" y="4600"/>
                  </a:lnTo>
                  <a:cubicBezTo>
                    <a:pt x="1040" y="3875"/>
                    <a:pt x="1733" y="3340"/>
                    <a:pt x="2458" y="3340"/>
                  </a:cubicBezTo>
                  <a:close/>
                  <a:moveTo>
                    <a:pt x="2458" y="0"/>
                  </a:moveTo>
                  <a:cubicBezTo>
                    <a:pt x="1576" y="0"/>
                    <a:pt x="820" y="756"/>
                    <a:pt x="820" y="1670"/>
                  </a:cubicBezTo>
                  <a:cubicBezTo>
                    <a:pt x="820" y="2080"/>
                    <a:pt x="977" y="2489"/>
                    <a:pt x="1292" y="2804"/>
                  </a:cubicBezTo>
                  <a:cubicBezTo>
                    <a:pt x="536" y="3245"/>
                    <a:pt x="0" y="4033"/>
                    <a:pt x="0" y="4978"/>
                  </a:cubicBezTo>
                  <a:cubicBezTo>
                    <a:pt x="0" y="5230"/>
                    <a:pt x="189" y="5388"/>
                    <a:pt x="410" y="5388"/>
                  </a:cubicBezTo>
                  <a:lnTo>
                    <a:pt x="4569" y="5388"/>
                  </a:lnTo>
                  <a:cubicBezTo>
                    <a:pt x="4789" y="5388"/>
                    <a:pt x="4947" y="5199"/>
                    <a:pt x="4947" y="4978"/>
                  </a:cubicBezTo>
                  <a:cubicBezTo>
                    <a:pt x="4947" y="4033"/>
                    <a:pt x="4443" y="3245"/>
                    <a:pt x="3655" y="2804"/>
                  </a:cubicBezTo>
                  <a:cubicBezTo>
                    <a:pt x="3939" y="2489"/>
                    <a:pt x="4128" y="2080"/>
                    <a:pt x="4128" y="1670"/>
                  </a:cubicBezTo>
                  <a:cubicBezTo>
                    <a:pt x="4128" y="756"/>
                    <a:pt x="3371" y="0"/>
                    <a:pt x="24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370" name="Google Shape;370;p36"/>
          <p:cNvGrpSpPr/>
          <p:nvPr/>
        </p:nvGrpSpPr>
        <p:grpSpPr>
          <a:xfrm>
            <a:off x="2006869" y="3429263"/>
            <a:ext cx="349421" cy="332414"/>
            <a:chOff x="-59889100" y="1945025"/>
            <a:chExt cx="317425" cy="301975"/>
          </a:xfrm>
        </p:grpSpPr>
        <p:sp>
          <p:nvSpPr>
            <p:cNvPr id="371" name="Google Shape;371;p36"/>
            <p:cNvSpPr/>
            <p:nvPr/>
          </p:nvSpPr>
          <p:spPr>
            <a:xfrm>
              <a:off x="-59845000" y="2074200"/>
              <a:ext cx="63025" cy="61450"/>
            </a:xfrm>
            <a:custGeom>
              <a:rect b="b" l="l" r="r" t="t"/>
              <a:pathLst>
                <a:path extrusionOk="0" h="2458" w="2521">
                  <a:moveTo>
                    <a:pt x="1702" y="788"/>
                  </a:moveTo>
                  <a:lnTo>
                    <a:pt x="1702" y="1639"/>
                  </a:lnTo>
                  <a:lnTo>
                    <a:pt x="883" y="1639"/>
                  </a:lnTo>
                  <a:lnTo>
                    <a:pt x="883" y="788"/>
                  </a:lnTo>
                  <a:close/>
                  <a:moveTo>
                    <a:pt x="442" y="0"/>
                  </a:moveTo>
                  <a:cubicBezTo>
                    <a:pt x="190" y="0"/>
                    <a:pt x="1" y="190"/>
                    <a:pt x="1" y="410"/>
                  </a:cubicBezTo>
                  <a:lnTo>
                    <a:pt x="1" y="2048"/>
                  </a:lnTo>
                  <a:cubicBezTo>
                    <a:pt x="1" y="2300"/>
                    <a:pt x="190" y="2458"/>
                    <a:pt x="442" y="2458"/>
                  </a:cubicBezTo>
                  <a:lnTo>
                    <a:pt x="2080" y="2458"/>
                  </a:lnTo>
                  <a:cubicBezTo>
                    <a:pt x="2332" y="2458"/>
                    <a:pt x="2521" y="2237"/>
                    <a:pt x="2521" y="2048"/>
                  </a:cubicBezTo>
                  <a:lnTo>
                    <a:pt x="2521" y="410"/>
                  </a:lnTo>
                  <a:cubicBezTo>
                    <a:pt x="2521" y="158"/>
                    <a:pt x="2332" y="0"/>
                    <a:pt x="2080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36"/>
            <p:cNvSpPr/>
            <p:nvPr/>
          </p:nvSpPr>
          <p:spPr>
            <a:xfrm>
              <a:off x="-59761500" y="1990700"/>
              <a:ext cx="61450" cy="144950"/>
            </a:xfrm>
            <a:custGeom>
              <a:rect b="b" l="l" r="r" t="t"/>
              <a:pathLst>
                <a:path extrusionOk="0" h="5798" w="2458">
                  <a:moveTo>
                    <a:pt x="1670" y="820"/>
                  </a:moveTo>
                  <a:lnTo>
                    <a:pt x="1670" y="4979"/>
                  </a:lnTo>
                  <a:lnTo>
                    <a:pt x="851" y="4979"/>
                  </a:lnTo>
                  <a:lnTo>
                    <a:pt x="851" y="820"/>
                  </a:lnTo>
                  <a:close/>
                  <a:moveTo>
                    <a:pt x="410" y="1"/>
                  </a:moveTo>
                  <a:cubicBezTo>
                    <a:pt x="158" y="1"/>
                    <a:pt x="0" y="190"/>
                    <a:pt x="0" y="411"/>
                  </a:cubicBezTo>
                  <a:lnTo>
                    <a:pt x="0" y="5357"/>
                  </a:lnTo>
                  <a:cubicBezTo>
                    <a:pt x="0" y="5577"/>
                    <a:pt x="158" y="5798"/>
                    <a:pt x="410" y="5798"/>
                  </a:cubicBezTo>
                  <a:lnTo>
                    <a:pt x="2048" y="5798"/>
                  </a:lnTo>
                  <a:cubicBezTo>
                    <a:pt x="2300" y="5798"/>
                    <a:pt x="2458" y="5577"/>
                    <a:pt x="2458" y="5388"/>
                  </a:cubicBezTo>
                  <a:lnTo>
                    <a:pt x="2458" y="411"/>
                  </a:lnTo>
                  <a:cubicBezTo>
                    <a:pt x="2458" y="158"/>
                    <a:pt x="2269" y="1"/>
                    <a:pt x="2048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36"/>
            <p:cNvSpPr/>
            <p:nvPr/>
          </p:nvSpPr>
          <p:spPr>
            <a:xfrm>
              <a:off x="-59678800" y="2053725"/>
              <a:ext cx="61450" cy="81925"/>
            </a:xfrm>
            <a:custGeom>
              <a:rect b="b" l="l" r="r" t="t"/>
              <a:pathLst>
                <a:path extrusionOk="0" h="3277" w="2458">
                  <a:moveTo>
                    <a:pt x="1670" y="788"/>
                  </a:moveTo>
                  <a:lnTo>
                    <a:pt x="1670" y="2458"/>
                  </a:lnTo>
                  <a:lnTo>
                    <a:pt x="851" y="2458"/>
                  </a:lnTo>
                  <a:lnTo>
                    <a:pt x="851" y="788"/>
                  </a:lnTo>
                  <a:close/>
                  <a:moveTo>
                    <a:pt x="410" y="0"/>
                  </a:moveTo>
                  <a:cubicBezTo>
                    <a:pt x="158" y="0"/>
                    <a:pt x="0" y="189"/>
                    <a:pt x="0" y="410"/>
                  </a:cubicBezTo>
                  <a:lnTo>
                    <a:pt x="0" y="2867"/>
                  </a:lnTo>
                  <a:cubicBezTo>
                    <a:pt x="0" y="3056"/>
                    <a:pt x="158" y="3277"/>
                    <a:pt x="410" y="3277"/>
                  </a:cubicBezTo>
                  <a:lnTo>
                    <a:pt x="2048" y="3277"/>
                  </a:lnTo>
                  <a:cubicBezTo>
                    <a:pt x="2300" y="3277"/>
                    <a:pt x="2458" y="3056"/>
                    <a:pt x="2458" y="2867"/>
                  </a:cubicBezTo>
                  <a:lnTo>
                    <a:pt x="2458" y="410"/>
                  </a:lnTo>
                  <a:cubicBezTo>
                    <a:pt x="2458" y="158"/>
                    <a:pt x="2269" y="0"/>
                    <a:pt x="2048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36"/>
            <p:cNvSpPr/>
            <p:nvPr/>
          </p:nvSpPr>
          <p:spPr>
            <a:xfrm>
              <a:off x="-59889100" y="1945025"/>
              <a:ext cx="317425" cy="301975"/>
            </a:xfrm>
            <a:custGeom>
              <a:rect b="b" l="l" r="r" t="t"/>
              <a:pathLst>
                <a:path extrusionOk="0" h="12079" w="12697">
                  <a:moveTo>
                    <a:pt x="6333" y="851"/>
                  </a:moveTo>
                  <a:cubicBezTo>
                    <a:pt x="9357" y="851"/>
                    <a:pt x="11846" y="2931"/>
                    <a:pt x="11846" y="5546"/>
                  </a:cubicBezTo>
                  <a:cubicBezTo>
                    <a:pt x="11846" y="8129"/>
                    <a:pt x="9357" y="10208"/>
                    <a:pt x="6333" y="10208"/>
                  </a:cubicBezTo>
                  <a:cubicBezTo>
                    <a:pt x="5482" y="10208"/>
                    <a:pt x="4600" y="10019"/>
                    <a:pt x="3812" y="9704"/>
                  </a:cubicBezTo>
                  <a:cubicBezTo>
                    <a:pt x="3757" y="9682"/>
                    <a:pt x="3697" y="9671"/>
                    <a:pt x="3637" y="9671"/>
                  </a:cubicBezTo>
                  <a:cubicBezTo>
                    <a:pt x="3529" y="9671"/>
                    <a:pt x="3421" y="9706"/>
                    <a:pt x="3340" y="9767"/>
                  </a:cubicBezTo>
                  <a:lnTo>
                    <a:pt x="2489" y="10649"/>
                  </a:lnTo>
                  <a:lnTo>
                    <a:pt x="2489" y="9074"/>
                  </a:lnTo>
                  <a:cubicBezTo>
                    <a:pt x="2489" y="8948"/>
                    <a:pt x="2426" y="8822"/>
                    <a:pt x="2363" y="8759"/>
                  </a:cubicBezTo>
                  <a:cubicBezTo>
                    <a:pt x="1387" y="7877"/>
                    <a:pt x="819" y="6743"/>
                    <a:pt x="819" y="5514"/>
                  </a:cubicBezTo>
                  <a:cubicBezTo>
                    <a:pt x="819" y="2962"/>
                    <a:pt x="3308" y="851"/>
                    <a:pt x="6333" y="851"/>
                  </a:cubicBezTo>
                  <a:close/>
                  <a:moveTo>
                    <a:pt x="6333" y="1"/>
                  </a:moveTo>
                  <a:cubicBezTo>
                    <a:pt x="2836" y="1"/>
                    <a:pt x="0" y="2490"/>
                    <a:pt x="0" y="5514"/>
                  </a:cubicBezTo>
                  <a:cubicBezTo>
                    <a:pt x="0" y="6963"/>
                    <a:pt x="599" y="8255"/>
                    <a:pt x="1639" y="9263"/>
                  </a:cubicBezTo>
                  <a:lnTo>
                    <a:pt x="1639" y="11689"/>
                  </a:lnTo>
                  <a:cubicBezTo>
                    <a:pt x="1639" y="11918"/>
                    <a:pt x="1832" y="12079"/>
                    <a:pt x="2045" y="12079"/>
                  </a:cubicBezTo>
                  <a:cubicBezTo>
                    <a:pt x="2153" y="12079"/>
                    <a:pt x="2267" y="12037"/>
                    <a:pt x="2363" y="11941"/>
                  </a:cubicBezTo>
                  <a:lnTo>
                    <a:pt x="3749" y="10555"/>
                  </a:lnTo>
                  <a:cubicBezTo>
                    <a:pt x="4569" y="10901"/>
                    <a:pt x="5419" y="11027"/>
                    <a:pt x="6333" y="11027"/>
                  </a:cubicBezTo>
                  <a:cubicBezTo>
                    <a:pt x="9830" y="11027"/>
                    <a:pt x="12697" y="8570"/>
                    <a:pt x="12697" y="5514"/>
                  </a:cubicBezTo>
                  <a:cubicBezTo>
                    <a:pt x="12697" y="2490"/>
                    <a:pt x="9861" y="1"/>
                    <a:pt x="6333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AFAFA"/>
        </a:soli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9"/>
          <p:cNvSpPr/>
          <p:nvPr/>
        </p:nvSpPr>
        <p:spPr>
          <a:xfrm>
            <a:off x="-1061576" y="1080595"/>
            <a:ext cx="3979200" cy="3447600"/>
          </a:xfrm>
          <a:prstGeom prst="hexagon">
            <a:avLst>
              <a:gd fmla="val 25000" name="adj"/>
              <a:gd fmla="val 115470" name="vf"/>
            </a:avLst>
          </a:prstGeom>
          <a:noFill/>
          <a:ln cap="flat" cmpd="sng" w="19050">
            <a:solidFill>
              <a:srgbClr val="FF25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19"/>
          <p:cNvSpPr/>
          <p:nvPr/>
        </p:nvSpPr>
        <p:spPr>
          <a:xfrm>
            <a:off x="1457049" y="1536841"/>
            <a:ext cx="2769000" cy="2399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1B00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32" name="Google Shape;132;p19"/>
          <p:cNvSpPr/>
          <p:nvPr/>
        </p:nvSpPr>
        <p:spPr>
          <a:xfrm>
            <a:off x="3994651" y="911554"/>
            <a:ext cx="1933500" cy="16752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FAFAFA"/>
          </a:solidFill>
          <a:ln cap="flat" cmpd="sng" w="19050">
            <a:solidFill>
              <a:srgbClr val="FF25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19"/>
          <p:cNvSpPr/>
          <p:nvPr/>
        </p:nvSpPr>
        <p:spPr>
          <a:xfrm>
            <a:off x="3994620" y="2859741"/>
            <a:ext cx="1933500" cy="16752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FAFAFA"/>
          </a:solidFill>
          <a:ln cap="flat" cmpd="sng" w="19050">
            <a:solidFill>
              <a:srgbClr val="FF25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34" name="Google Shape;134;p19"/>
          <p:cNvSpPr txBox="1"/>
          <p:nvPr>
            <p:ph type="ctrTitle"/>
          </p:nvPr>
        </p:nvSpPr>
        <p:spPr>
          <a:xfrm>
            <a:off x="542100" y="321275"/>
            <a:ext cx="3231000" cy="94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1B0043"/>
                </a:solidFill>
              </a:rPr>
              <a:t>DEALING WITH UNCERTAINTY</a:t>
            </a:r>
            <a:endParaRPr>
              <a:solidFill>
                <a:srgbClr val="1B0043"/>
              </a:solidFill>
            </a:endParaRPr>
          </a:p>
        </p:txBody>
      </p:sp>
      <p:grpSp>
        <p:nvGrpSpPr>
          <p:cNvPr id="135" name="Google Shape;135;p19"/>
          <p:cNvGrpSpPr/>
          <p:nvPr/>
        </p:nvGrpSpPr>
        <p:grpSpPr>
          <a:xfrm>
            <a:off x="2621964" y="1846182"/>
            <a:ext cx="438935" cy="424808"/>
            <a:chOff x="1190625" y="322100"/>
            <a:chExt cx="5219200" cy="5051225"/>
          </a:xfrm>
        </p:grpSpPr>
        <p:sp>
          <p:nvSpPr>
            <p:cNvPr id="136" name="Google Shape;136;p19"/>
            <p:cNvSpPr/>
            <p:nvPr/>
          </p:nvSpPr>
          <p:spPr>
            <a:xfrm>
              <a:off x="1756575" y="827725"/>
              <a:ext cx="2772700" cy="2643850"/>
            </a:xfrm>
            <a:custGeom>
              <a:rect b="b" l="l" r="r" t="t"/>
              <a:pathLst>
                <a:path extrusionOk="0" h="105754" w="110908">
                  <a:moveTo>
                    <a:pt x="38785" y="52029"/>
                  </a:moveTo>
                  <a:cubicBezTo>
                    <a:pt x="41395" y="52029"/>
                    <a:pt x="43515" y="54149"/>
                    <a:pt x="43515" y="56759"/>
                  </a:cubicBezTo>
                  <a:cubicBezTo>
                    <a:pt x="43515" y="59336"/>
                    <a:pt x="41395" y="61456"/>
                    <a:pt x="38785" y="61456"/>
                  </a:cubicBezTo>
                  <a:cubicBezTo>
                    <a:pt x="36208" y="61456"/>
                    <a:pt x="34088" y="59336"/>
                    <a:pt x="34088" y="56759"/>
                  </a:cubicBezTo>
                  <a:cubicBezTo>
                    <a:pt x="34088" y="54149"/>
                    <a:pt x="36208" y="52029"/>
                    <a:pt x="38785" y="52029"/>
                  </a:cubicBezTo>
                  <a:close/>
                  <a:moveTo>
                    <a:pt x="58031" y="6002"/>
                  </a:moveTo>
                  <a:cubicBezTo>
                    <a:pt x="70524" y="6002"/>
                    <a:pt x="82300" y="10895"/>
                    <a:pt x="91173" y="19735"/>
                  </a:cubicBezTo>
                  <a:cubicBezTo>
                    <a:pt x="98153" y="26716"/>
                    <a:pt x="102655" y="35523"/>
                    <a:pt x="104253" y="45081"/>
                  </a:cubicBezTo>
                  <a:lnTo>
                    <a:pt x="87813" y="61130"/>
                  </a:lnTo>
                  <a:cubicBezTo>
                    <a:pt x="86280" y="60249"/>
                    <a:pt x="84486" y="59760"/>
                    <a:pt x="82561" y="59760"/>
                  </a:cubicBezTo>
                  <a:cubicBezTo>
                    <a:pt x="78842" y="59760"/>
                    <a:pt x="75580" y="61652"/>
                    <a:pt x="73656" y="64522"/>
                  </a:cubicBezTo>
                  <a:lnTo>
                    <a:pt x="49517" y="56954"/>
                  </a:lnTo>
                  <a:cubicBezTo>
                    <a:pt x="49517" y="56889"/>
                    <a:pt x="49517" y="56824"/>
                    <a:pt x="49517" y="56759"/>
                  </a:cubicBezTo>
                  <a:cubicBezTo>
                    <a:pt x="49517" y="50822"/>
                    <a:pt x="44722" y="46027"/>
                    <a:pt x="38785" y="46027"/>
                  </a:cubicBezTo>
                  <a:cubicBezTo>
                    <a:pt x="32881" y="46027"/>
                    <a:pt x="28053" y="50822"/>
                    <a:pt x="28053" y="56759"/>
                  </a:cubicBezTo>
                  <a:cubicBezTo>
                    <a:pt x="28053" y="58683"/>
                    <a:pt x="28575" y="60510"/>
                    <a:pt x="29489" y="62076"/>
                  </a:cubicBezTo>
                  <a:lnTo>
                    <a:pt x="16799" y="75189"/>
                  </a:lnTo>
                  <a:cubicBezTo>
                    <a:pt x="7209" y="57411"/>
                    <a:pt x="9884" y="34740"/>
                    <a:pt x="24889" y="19735"/>
                  </a:cubicBezTo>
                  <a:cubicBezTo>
                    <a:pt x="33729" y="10895"/>
                    <a:pt x="45505" y="6002"/>
                    <a:pt x="58031" y="6002"/>
                  </a:cubicBezTo>
                  <a:close/>
                  <a:moveTo>
                    <a:pt x="82561" y="65762"/>
                  </a:moveTo>
                  <a:cubicBezTo>
                    <a:pt x="85171" y="65762"/>
                    <a:pt x="87291" y="67882"/>
                    <a:pt x="87291" y="70492"/>
                  </a:cubicBezTo>
                  <a:cubicBezTo>
                    <a:pt x="87291" y="73069"/>
                    <a:pt x="85171" y="75189"/>
                    <a:pt x="82561" y="75189"/>
                  </a:cubicBezTo>
                  <a:cubicBezTo>
                    <a:pt x="79984" y="75189"/>
                    <a:pt x="77864" y="73069"/>
                    <a:pt x="77864" y="70492"/>
                  </a:cubicBezTo>
                  <a:cubicBezTo>
                    <a:pt x="77864" y="67882"/>
                    <a:pt x="79984" y="65762"/>
                    <a:pt x="82561" y="65762"/>
                  </a:cubicBezTo>
                  <a:close/>
                  <a:moveTo>
                    <a:pt x="104873" y="52877"/>
                  </a:moveTo>
                  <a:cubicBezTo>
                    <a:pt x="104873" y="65403"/>
                    <a:pt x="100013" y="77146"/>
                    <a:pt x="91173" y="86019"/>
                  </a:cubicBezTo>
                  <a:cubicBezTo>
                    <a:pt x="82300" y="94859"/>
                    <a:pt x="70524" y="99719"/>
                    <a:pt x="58031" y="99719"/>
                  </a:cubicBezTo>
                  <a:cubicBezTo>
                    <a:pt x="45505" y="99719"/>
                    <a:pt x="33729" y="94859"/>
                    <a:pt x="24889" y="86019"/>
                  </a:cubicBezTo>
                  <a:cubicBezTo>
                    <a:pt x="23128" y="84257"/>
                    <a:pt x="21529" y="82398"/>
                    <a:pt x="20127" y="80441"/>
                  </a:cubicBezTo>
                  <a:lnTo>
                    <a:pt x="33794" y="66251"/>
                  </a:lnTo>
                  <a:cubicBezTo>
                    <a:pt x="35295" y="67034"/>
                    <a:pt x="36991" y="67491"/>
                    <a:pt x="38785" y="67491"/>
                  </a:cubicBezTo>
                  <a:cubicBezTo>
                    <a:pt x="42504" y="67491"/>
                    <a:pt x="45798" y="65566"/>
                    <a:pt x="47723" y="62696"/>
                  </a:cubicBezTo>
                  <a:lnTo>
                    <a:pt x="71829" y="70263"/>
                  </a:lnTo>
                  <a:cubicBezTo>
                    <a:pt x="71829" y="70329"/>
                    <a:pt x="71829" y="70426"/>
                    <a:pt x="71829" y="70492"/>
                  </a:cubicBezTo>
                  <a:cubicBezTo>
                    <a:pt x="71829" y="76396"/>
                    <a:pt x="76657" y="81224"/>
                    <a:pt x="82561" y="81224"/>
                  </a:cubicBezTo>
                  <a:cubicBezTo>
                    <a:pt x="88498" y="81224"/>
                    <a:pt x="93293" y="76396"/>
                    <a:pt x="93293" y="70492"/>
                  </a:cubicBezTo>
                  <a:cubicBezTo>
                    <a:pt x="93293" y="68665"/>
                    <a:pt x="92836" y="66936"/>
                    <a:pt x="92021" y="65436"/>
                  </a:cubicBezTo>
                  <a:lnTo>
                    <a:pt x="104873" y="52877"/>
                  </a:lnTo>
                  <a:close/>
                  <a:moveTo>
                    <a:pt x="58031" y="0"/>
                  </a:moveTo>
                  <a:cubicBezTo>
                    <a:pt x="43907" y="0"/>
                    <a:pt x="30630" y="5480"/>
                    <a:pt x="20616" y="15462"/>
                  </a:cubicBezTo>
                  <a:cubicBezTo>
                    <a:pt x="0" y="36110"/>
                    <a:pt x="0" y="69644"/>
                    <a:pt x="20616" y="90259"/>
                  </a:cubicBezTo>
                  <a:cubicBezTo>
                    <a:pt x="30630" y="100241"/>
                    <a:pt x="43907" y="105754"/>
                    <a:pt x="58031" y="105754"/>
                  </a:cubicBezTo>
                  <a:cubicBezTo>
                    <a:pt x="72155" y="105754"/>
                    <a:pt x="85432" y="100241"/>
                    <a:pt x="95413" y="90259"/>
                  </a:cubicBezTo>
                  <a:cubicBezTo>
                    <a:pt x="105395" y="80278"/>
                    <a:pt x="110908" y="67001"/>
                    <a:pt x="110908" y="52877"/>
                  </a:cubicBezTo>
                  <a:cubicBezTo>
                    <a:pt x="110908" y="38753"/>
                    <a:pt x="105395" y="25476"/>
                    <a:pt x="95413" y="15462"/>
                  </a:cubicBezTo>
                  <a:cubicBezTo>
                    <a:pt x="85432" y="5480"/>
                    <a:pt x="72155" y="0"/>
                    <a:pt x="580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19"/>
            <p:cNvSpPr/>
            <p:nvPr/>
          </p:nvSpPr>
          <p:spPr>
            <a:xfrm>
              <a:off x="2540250" y="1133150"/>
              <a:ext cx="1003100" cy="361675"/>
            </a:xfrm>
            <a:custGeom>
              <a:rect b="b" l="l" r="r" t="t"/>
              <a:pathLst>
                <a:path extrusionOk="0" h="14467" w="40124">
                  <a:moveTo>
                    <a:pt x="26695" y="0"/>
                  </a:moveTo>
                  <a:cubicBezTo>
                    <a:pt x="17011" y="0"/>
                    <a:pt x="7480" y="3432"/>
                    <a:pt x="1" y="9932"/>
                  </a:cubicBezTo>
                  <a:lnTo>
                    <a:pt x="3948" y="14466"/>
                  </a:lnTo>
                  <a:cubicBezTo>
                    <a:pt x="10333" y="8927"/>
                    <a:pt x="18447" y="6012"/>
                    <a:pt x="26688" y="6012"/>
                  </a:cubicBezTo>
                  <a:cubicBezTo>
                    <a:pt x="30530" y="6012"/>
                    <a:pt x="34399" y="6646"/>
                    <a:pt x="38134" y="7942"/>
                  </a:cubicBezTo>
                  <a:lnTo>
                    <a:pt x="40123" y="2266"/>
                  </a:lnTo>
                  <a:cubicBezTo>
                    <a:pt x="35741" y="744"/>
                    <a:pt x="31202" y="0"/>
                    <a:pt x="266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19"/>
            <p:cNvSpPr/>
            <p:nvPr/>
          </p:nvSpPr>
          <p:spPr>
            <a:xfrm>
              <a:off x="3658300" y="1281125"/>
              <a:ext cx="211250" cy="211250"/>
            </a:xfrm>
            <a:custGeom>
              <a:rect b="b" l="l" r="r" t="t"/>
              <a:pathLst>
                <a:path extrusionOk="0" h="8450" w="8450">
                  <a:moveTo>
                    <a:pt x="3132" y="1"/>
                  </a:moveTo>
                  <a:lnTo>
                    <a:pt x="1" y="5122"/>
                  </a:lnTo>
                  <a:cubicBezTo>
                    <a:pt x="1566" y="6101"/>
                    <a:pt x="3100" y="7210"/>
                    <a:pt x="4535" y="8449"/>
                  </a:cubicBezTo>
                  <a:lnTo>
                    <a:pt x="8449" y="3883"/>
                  </a:lnTo>
                  <a:cubicBezTo>
                    <a:pt x="6786" y="2447"/>
                    <a:pt x="4992" y="1143"/>
                    <a:pt x="31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19"/>
            <p:cNvSpPr/>
            <p:nvPr/>
          </p:nvSpPr>
          <p:spPr>
            <a:xfrm>
              <a:off x="2827325" y="2952900"/>
              <a:ext cx="591250" cy="213675"/>
            </a:xfrm>
            <a:custGeom>
              <a:rect b="b" l="l" r="r" t="t"/>
              <a:pathLst>
                <a:path extrusionOk="0" h="8547" w="23650">
                  <a:moveTo>
                    <a:pt x="2251" y="1"/>
                  </a:moveTo>
                  <a:lnTo>
                    <a:pt x="0" y="5611"/>
                  </a:lnTo>
                  <a:cubicBezTo>
                    <a:pt x="4860" y="7536"/>
                    <a:pt x="9982" y="8547"/>
                    <a:pt x="15168" y="8547"/>
                  </a:cubicBezTo>
                  <a:cubicBezTo>
                    <a:pt x="17974" y="8547"/>
                    <a:pt x="20844" y="8253"/>
                    <a:pt x="23649" y="7634"/>
                  </a:cubicBezTo>
                  <a:lnTo>
                    <a:pt x="22410" y="1762"/>
                  </a:lnTo>
                  <a:cubicBezTo>
                    <a:pt x="20021" y="2267"/>
                    <a:pt x="17607" y="2518"/>
                    <a:pt x="15203" y="2518"/>
                  </a:cubicBezTo>
                  <a:cubicBezTo>
                    <a:pt x="10781" y="2518"/>
                    <a:pt x="6393" y="1670"/>
                    <a:pt x="22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19"/>
            <p:cNvSpPr/>
            <p:nvPr/>
          </p:nvSpPr>
          <p:spPr>
            <a:xfrm>
              <a:off x="1190625" y="322100"/>
              <a:ext cx="5219200" cy="5051225"/>
            </a:xfrm>
            <a:custGeom>
              <a:rect b="b" l="l" r="r" t="t"/>
              <a:pathLst>
                <a:path extrusionOk="0" h="202049" w="208768">
                  <a:moveTo>
                    <a:pt x="163850" y="28380"/>
                  </a:moveTo>
                  <a:cubicBezTo>
                    <a:pt x="166427" y="28380"/>
                    <a:pt x="168547" y="30500"/>
                    <a:pt x="168547" y="33110"/>
                  </a:cubicBezTo>
                  <a:cubicBezTo>
                    <a:pt x="168547" y="35687"/>
                    <a:pt x="166427" y="37807"/>
                    <a:pt x="163850" y="37807"/>
                  </a:cubicBezTo>
                  <a:cubicBezTo>
                    <a:pt x="161240" y="37807"/>
                    <a:pt x="159120" y="35687"/>
                    <a:pt x="159120" y="33110"/>
                  </a:cubicBezTo>
                  <a:cubicBezTo>
                    <a:pt x="159120" y="30500"/>
                    <a:pt x="161240" y="28380"/>
                    <a:pt x="163850" y="28380"/>
                  </a:cubicBezTo>
                  <a:close/>
                  <a:moveTo>
                    <a:pt x="10732" y="124804"/>
                  </a:moveTo>
                  <a:cubicBezTo>
                    <a:pt x="13342" y="124804"/>
                    <a:pt x="15429" y="126925"/>
                    <a:pt x="15429" y="129534"/>
                  </a:cubicBezTo>
                  <a:cubicBezTo>
                    <a:pt x="15429" y="132111"/>
                    <a:pt x="13342" y="134232"/>
                    <a:pt x="10732" y="134232"/>
                  </a:cubicBezTo>
                  <a:cubicBezTo>
                    <a:pt x="8122" y="134232"/>
                    <a:pt x="6035" y="132111"/>
                    <a:pt x="6035" y="129534"/>
                  </a:cubicBezTo>
                  <a:cubicBezTo>
                    <a:pt x="6035" y="126925"/>
                    <a:pt x="8122" y="124804"/>
                    <a:pt x="10732" y="124804"/>
                  </a:cubicBezTo>
                  <a:close/>
                  <a:moveTo>
                    <a:pt x="80669" y="6199"/>
                  </a:moveTo>
                  <a:cubicBezTo>
                    <a:pt x="97794" y="6199"/>
                    <a:pt x="114920" y="12723"/>
                    <a:pt x="127968" y="25771"/>
                  </a:cubicBezTo>
                  <a:cubicBezTo>
                    <a:pt x="154064" y="51866"/>
                    <a:pt x="154064" y="94337"/>
                    <a:pt x="127968" y="120401"/>
                  </a:cubicBezTo>
                  <a:cubicBezTo>
                    <a:pt x="114920" y="133449"/>
                    <a:pt x="97786" y="139973"/>
                    <a:pt x="80653" y="139973"/>
                  </a:cubicBezTo>
                  <a:cubicBezTo>
                    <a:pt x="63519" y="139973"/>
                    <a:pt x="46385" y="133449"/>
                    <a:pt x="33338" y="120401"/>
                  </a:cubicBezTo>
                  <a:cubicBezTo>
                    <a:pt x="7242" y="94337"/>
                    <a:pt x="7242" y="51866"/>
                    <a:pt x="33338" y="25771"/>
                  </a:cubicBezTo>
                  <a:cubicBezTo>
                    <a:pt x="46385" y="12723"/>
                    <a:pt x="63511" y="6199"/>
                    <a:pt x="80669" y="6199"/>
                  </a:cubicBezTo>
                  <a:close/>
                  <a:moveTo>
                    <a:pt x="137232" y="119161"/>
                  </a:moveTo>
                  <a:lnTo>
                    <a:pt x="147474" y="130121"/>
                  </a:lnTo>
                  <a:lnTo>
                    <a:pt x="136808" y="140788"/>
                  </a:lnTo>
                  <a:lnTo>
                    <a:pt x="126532" y="129828"/>
                  </a:lnTo>
                  <a:cubicBezTo>
                    <a:pt x="128490" y="128230"/>
                    <a:pt x="130414" y="126501"/>
                    <a:pt x="132241" y="124674"/>
                  </a:cubicBezTo>
                  <a:cubicBezTo>
                    <a:pt x="134002" y="122912"/>
                    <a:pt x="135666" y="121053"/>
                    <a:pt x="137232" y="119161"/>
                  </a:cubicBezTo>
                  <a:close/>
                  <a:moveTo>
                    <a:pt x="156119" y="129991"/>
                  </a:moveTo>
                  <a:lnTo>
                    <a:pt x="200253" y="173963"/>
                  </a:lnTo>
                  <a:lnTo>
                    <a:pt x="180681" y="193535"/>
                  </a:lnTo>
                  <a:lnTo>
                    <a:pt x="136547" y="149563"/>
                  </a:lnTo>
                  <a:lnTo>
                    <a:pt x="156119" y="129991"/>
                  </a:lnTo>
                  <a:close/>
                  <a:moveTo>
                    <a:pt x="178398" y="1"/>
                  </a:moveTo>
                  <a:lnTo>
                    <a:pt x="178398" y="6003"/>
                  </a:lnTo>
                  <a:lnTo>
                    <a:pt x="187499" y="6003"/>
                  </a:lnTo>
                  <a:lnTo>
                    <a:pt x="169264" y="23846"/>
                  </a:lnTo>
                  <a:cubicBezTo>
                    <a:pt x="167666" y="22900"/>
                    <a:pt x="165807" y="22378"/>
                    <a:pt x="163850" y="22378"/>
                  </a:cubicBezTo>
                  <a:cubicBezTo>
                    <a:pt x="157913" y="22378"/>
                    <a:pt x="153118" y="27173"/>
                    <a:pt x="153118" y="33110"/>
                  </a:cubicBezTo>
                  <a:cubicBezTo>
                    <a:pt x="153118" y="35002"/>
                    <a:pt x="153607" y="36763"/>
                    <a:pt x="154455" y="38329"/>
                  </a:cubicBezTo>
                  <a:lnTo>
                    <a:pt x="147866" y="44755"/>
                  </a:lnTo>
                  <a:cubicBezTo>
                    <a:pt x="144310" y="36307"/>
                    <a:pt x="139124" y="28380"/>
                    <a:pt x="132241" y="21530"/>
                  </a:cubicBezTo>
                  <a:cubicBezTo>
                    <a:pt x="118019" y="7308"/>
                    <a:pt x="99336" y="197"/>
                    <a:pt x="80657" y="197"/>
                  </a:cubicBezTo>
                  <a:cubicBezTo>
                    <a:pt x="61978" y="197"/>
                    <a:pt x="43303" y="7308"/>
                    <a:pt x="29097" y="21530"/>
                  </a:cubicBezTo>
                  <a:cubicBezTo>
                    <a:pt x="3751" y="46843"/>
                    <a:pt x="979" y="86346"/>
                    <a:pt x="20779" y="114758"/>
                  </a:cubicBezTo>
                  <a:lnTo>
                    <a:pt x="15723" y="120009"/>
                  </a:lnTo>
                  <a:cubicBezTo>
                    <a:pt x="14222" y="119226"/>
                    <a:pt x="12526" y="118802"/>
                    <a:pt x="10732" y="118802"/>
                  </a:cubicBezTo>
                  <a:cubicBezTo>
                    <a:pt x="4828" y="118802"/>
                    <a:pt x="0" y="123598"/>
                    <a:pt x="0" y="129534"/>
                  </a:cubicBezTo>
                  <a:cubicBezTo>
                    <a:pt x="0" y="135439"/>
                    <a:pt x="4828" y="140266"/>
                    <a:pt x="10732" y="140266"/>
                  </a:cubicBezTo>
                  <a:cubicBezTo>
                    <a:pt x="16636" y="140266"/>
                    <a:pt x="21464" y="135439"/>
                    <a:pt x="21464" y="129534"/>
                  </a:cubicBezTo>
                  <a:cubicBezTo>
                    <a:pt x="21464" y="127577"/>
                    <a:pt x="20942" y="125783"/>
                    <a:pt x="20061" y="124185"/>
                  </a:cubicBezTo>
                  <a:lnTo>
                    <a:pt x="24465" y="119618"/>
                  </a:lnTo>
                  <a:cubicBezTo>
                    <a:pt x="25933" y="121347"/>
                    <a:pt x="27466" y="123043"/>
                    <a:pt x="29097" y="124674"/>
                  </a:cubicBezTo>
                  <a:cubicBezTo>
                    <a:pt x="43319" y="138896"/>
                    <a:pt x="61978" y="146007"/>
                    <a:pt x="80669" y="146007"/>
                  </a:cubicBezTo>
                  <a:cubicBezTo>
                    <a:pt x="94989" y="146007"/>
                    <a:pt x="109342" y="141799"/>
                    <a:pt x="121672" y="133416"/>
                  </a:cubicBezTo>
                  <a:lnTo>
                    <a:pt x="132535" y="145061"/>
                  </a:lnTo>
                  <a:lnTo>
                    <a:pt x="128000" y="149563"/>
                  </a:lnTo>
                  <a:lnTo>
                    <a:pt x="180681" y="202048"/>
                  </a:lnTo>
                  <a:lnTo>
                    <a:pt x="208767" y="173963"/>
                  </a:lnTo>
                  <a:lnTo>
                    <a:pt x="156086" y="121477"/>
                  </a:lnTo>
                  <a:lnTo>
                    <a:pt x="151715" y="125848"/>
                  </a:lnTo>
                  <a:lnTo>
                    <a:pt x="140885" y="114268"/>
                  </a:lnTo>
                  <a:cubicBezTo>
                    <a:pt x="153705" y="95479"/>
                    <a:pt x="156804" y="71993"/>
                    <a:pt x="150149" y="50953"/>
                  </a:cubicBezTo>
                  <a:lnTo>
                    <a:pt x="158761" y="42537"/>
                  </a:lnTo>
                  <a:cubicBezTo>
                    <a:pt x="160261" y="43385"/>
                    <a:pt x="161990" y="43842"/>
                    <a:pt x="163850" y="43842"/>
                  </a:cubicBezTo>
                  <a:cubicBezTo>
                    <a:pt x="169754" y="43842"/>
                    <a:pt x="174582" y="39014"/>
                    <a:pt x="174582" y="33110"/>
                  </a:cubicBezTo>
                  <a:cubicBezTo>
                    <a:pt x="174582" y="31349"/>
                    <a:pt x="174157" y="29685"/>
                    <a:pt x="173407" y="28217"/>
                  </a:cubicBezTo>
                  <a:lnTo>
                    <a:pt x="191870" y="10178"/>
                  </a:lnTo>
                  <a:lnTo>
                    <a:pt x="191870" y="19508"/>
                  </a:lnTo>
                  <a:lnTo>
                    <a:pt x="197905" y="19508"/>
                  </a:lnTo>
                  <a:lnTo>
                    <a:pt x="1979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19"/>
            <p:cNvSpPr/>
            <p:nvPr/>
          </p:nvSpPr>
          <p:spPr>
            <a:xfrm>
              <a:off x="4877475" y="3790425"/>
              <a:ext cx="738050" cy="628775"/>
            </a:xfrm>
            <a:custGeom>
              <a:rect b="b" l="l" r="r" t="t"/>
              <a:pathLst>
                <a:path extrusionOk="0" h="25151" w="29522">
                  <a:moveTo>
                    <a:pt x="8645" y="0"/>
                  </a:moveTo>
                  <a:lnTo>
                    <a:pt x="0" y="8612"/>
                  </a:lnTo>
                  <a:lnTo>
                    <a:pt x="4274" y="12885"/>
                  </a:lnTo>
                  <a:lnTo>
                    <a:pt x="8645" y="8514"/>
                  </a:lnTo>
                  <a:lnTo>
                    <a:pt x="25248" y="25150"/>
                  </a:lnTo>
                  <a:lnTo>
                    <a:pt x="29521" y="20877"/>
                  </a:lnTo>
                  <a:lnTo>
                    <a:pt x="864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19"/>
            <p:cNvSpPr/>
            <p:nvPr/>
          </p:nvSpPr>
          <p:spPr>
            <a:xfrm>
              <a:off x="5637525" y="4441175"/>
              <a:ext cx="218575" cy="217775"/>
            </a:xfrm>
            <a:custGeom>
              <a:rect b="b" l="l" r="r" t="t"/>
              <a:pathLst>
                <a:path extrusionOk="0" h="8711" w="8743">
                  <a:moveTo>
                    <a:pt x="4273" y="1"/>
                  </a:moveTo>
                  <a:lnTo>
                    <a:pt x="0" y="4274"/>
                  </a:lnTo>
                  <a:lnTo>
                    <a:pt x="4469" y="8710"/>
                  </a:lnTo>
                  <a:lnTo>
                    <a:pt x="8742" y="4470"/>
                  </a:lnTo>
                  <a:lnTo>
                    <a:pt x="427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19"/>
            <p:cNvSpPr/>
            <p:nvPr/>
          </p:nvSpPr>
          <p:spPr>
            <a:xfrm>
              <a:off x="2006100" y="4048925"/>
              <a:ext cx="150900" cy="164750"/>
            </a:xfrm>
            <a:custGeom>
              <a:rect b="b" l="l" r="r" t="t"/>
              <a:pathLst>
                <a:path extrusionOk="0" h="6590" w="6036">
                  <a:moveTo>
                    <a:pt x="1" y="1"/>
                  </a:moveTo>
                  <a:lnTo>
                    <a:pt x="1" y="6590"/>
                  </a:lnTo>
                  <a:lnTo>
                    <a:pt x="6036" y="6590"/>
                  </a:lnTo>
                  <a:lnTo>
                    <a:pt x="60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19"/>
            <p:cNvSpPr/>
            <p:nvPr/>
          </p:nvSpPr>
          <p:spPr>
            <a:xfrm>
              <a:off x="2006100" y="4968800"/>
              <a:ext cx="150900" cy="163950"/>
            </a:xfrm>
            <a:custGeom>
              <a:rect b="b" l="l" r="r" t="t"/>
              <a:pathLst>
                <a:path extrusionOk="0" h="6558" w="6036">
                  <a:moveTo>
                    <a:pt x="1" y="1"/>
                  </a:moveTo>
                  <a:lnTo>
                    <a:pt x="1" y="6557"/>
                  </a:lnTo>
                  <a:lnTo>
                    <a:pt x="6036" y="6557"/>
                  </a:lnTo>
                  <a:lnTo>
                    <a:pt x="60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19"/>
            <p:cNvSpPr/>
            <p:nvPr/>
          </p:nvSpPr>
          <p:spPr>
            <a:xfrm>
              <a:off x="3246475" y="4365350"/>
              <a:ext cx="150900" cy="163925"/>
            </a:xfrm>
            <a:custGeom>
              <a:rect b="b" l="l" r="r" t="t"/>
              <a:pathLst>
                <a:path extrusionOk="0" h="6557" w="6036">
                  <a:moveTo>
                    <a:pt x="1" y="0"/>
                  </a:moveTo>
                  <a:lnTo>
                    <a:pt x="1" y="6557"/>
                  </a:lnTo>
                  <a:lnTo>
                    <a:pt x="6035" y="6557"/>
                  </a:lnTo>
                  <a:lnTo>
                    <a:pt x="60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19"/>
            <p:cNvSpPr/>
            <p:nvPr/>
          </p:nvSpPr>
          <p:spPr>
            <a:xfrm>
              <a:off x="5404275" y="3011625"/>
              <a:ext cx="150900" cy="163925"/>
            </a:xfrm>
            <a:custGeom>
              <a:rect b="b" l="l" r="r" t="t"/>
              <a:pathLst>
                <a:path extrusionOk="0" h="6557" w="6036">
                  <a:moveTo>
                    <a:pt x="1" y="0"/>
                  </a:moveTo>
                  <a:lnTo>
                    <a:pt x="1" y="6557"/>
                  </a:lnTo>
                  <a:lnTo>
                    <a:pt x="6036" y="6557"/>
                  </a:lnTo>
                  <a:lnTo>
                    <a:pt x="60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19"/>
            <p:cNvSpPr/>
            <p:nvPr/>
          </p:nvSpPr>
          <p:spPr>
            <a:xfrm>
              <a:off x="5575550" y="1705200"/>
              <a:ext cx="150075" cy="163925"/>
            </a:xfrm>
            <a:custGeom>
              <a:rect b="b" l="l" r="r" t="t"/>
              <a:pathLst>
                <a:path extrusionOk="0" h="6557" w="6003">
                  <a:moveTo>
                    <a:pt x="0" y="0"/>
                  </a:moveTo>
                  <a:lnTo>
                    <a:pt x="0" y="6557"/>
                  </a:lnTo>
                  <a:lnTo>
                    <a:pt x="6002" y="6557"/>
                  </a:lnTo>
                  <a:lnTo>
                    <a:pt x="600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19"/>
            <p:cNvSpPr/>
            <p:nvPr/>
          </p:nvSpPr>
          <p:spPr>
            <a:xfrm>
              <a:off x="6073800" y="2396725"/>
              <a:ext cx="150900" cy="163950"/>
            </a:xfrm>
            <a:custGeom>
              <a:rect b="b" l="l" r="r" t="t"/>
              <a:pathLst>
                <a:path extrusionOk="0" h="6558" w="6036">
                  <a:moveTo>
                    <a:pt x="1" y="1"/>
                  </a:moveTo>
                  <a:lnTo>
                    <a:pt x="1" y="6557"/>
                  </a:lnTo>
                  <a:lnTo>
                    <a:pt x="6035" y="6557"/>
                  </a:lnTo>
                  <a:lnTo>
                    <a:pt x="60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9" name="Google Shape;149;p19"/>
          <p:cNvSpPr txBox="1"/>
          <p:nvPr>
            <p:ph idx="4294967295" type="ctrTitle"/>
          </p:nvPr>
        </p:nvSpPr>
        <p:spPr>
          <a:xfrm flipH="1">
            <a:off x="2098858" y="2298027"/>
            <a:ext cx="1485300" cy="46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>
                <a:solidFill>
                  <a:schemeClr val="lt1"/>
                </a:solidFill>
              </a:rPr>
              <a:t>SELF AWARENESS</a:t>
            </a:r>
            <a:endParaRPr sz="1300">
              <a:solidFill>
                <a:schemeClr val="lt1"/>
              </a:solidFill>
            </a:endParaRPr>
          </a:p>
        </p:txBody>
      </p:sp>
      <p:sp>
        <p:nvSpPr>
          <p:cNvPr id="150" name="Google Shape;150;p19"/>
          <p:cNvSpPr txBox="1"/>
          <p:nvPr>
            <p:ph idx="4294967295" type="subTitle"/>
          </p:nvPr>
        </p:nvSpPr>
        <p:spPr>
          <a:xfrm flipH="1">
            <a:off x="1974432" y="2764531"/>
            <a:ext cx="1734000" cy="138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solidFill>
                  <a:schemeClr val="lt1"/>
                </a:solidFill>
              </a:rPr>
              <a:t>Validating that you are uncomfortable and looking into what is the leading cause of this.  </a:t>
            </a:r>
            <a:endParaRPr sz="11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100">
              <a:solidFill>
                <a:schemeClr val="lt1"/>
              </a:solidFill>
            </a:endParaRPr>
          </a:p>
        </p:txBody>
      </p:sp>
      <p:sp>
        <p:nvSpPr>
          <p:cNvPr id="151" name="Google Shape;151;p19"/>
          <p:cNvSpPr txBox="1"/>
          <p:nvPr>
            <p:ph idx="4294967295" type="ctrTitle"/>
          </p:nvPr>
        </p:nvSpPr>
        <p:spPr>
          <a:xfrm flipH="1">
            <a:off x="4212951" y="3353075"/>
            <a:ext cx="1567200" cy="32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/>
              <a:t>LIMIT EXPOSURE TO NEWS / SOCIAL MEDIA </a:t>
            </a:r>
            <a:endParaRPr sz="1100"/>
          </a:p>
        </p:txBody>
      </p:sp>
      <p:sp>
        <p:nvSpPr>
          <p:cNvPr id="152" name="Google Shape;152;p19"/>
          <p:cNvSpPr txBox="1"/>
          <p:nvPr>
            <p:ph idx="4294967295" type="ctrTitle"/>
          </p:nvPr>
        </p:nvSpPr>
        <p:spPr>
          <a:xfrm flipH="1">
            <a:off x="4443501" y="1422543"/>
            <a:ext cx="1037100" cy="32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/>
              <a:t>KINDNESS TO SELF</a:t>
            </a:r>
            <a:endParaRPr sz="1100"/>
          </a:p>
        </p:txBody>
      </p:sp>
      <p:sp>
        <p:nvSpPr>
          <p:cNvPr id="153" name="Google Shape;153;p19"/>
          <p:cNvSpPr txBox="1"/>
          <p:nvPr>
            <p:ph idx="4294967295" type="subTitle"/>
          </p:nvPr>
        </p:nvSpPr>
        <p:spPr>
          <a:xfrm flipH="1">
            <a:off x="4212938" y="1796493"/>
            <a:ext cx="1498200" cy="97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s" sz="900"/>
              <a:t>It’s okay to feel stress occasionally </a:t>
            </a:r>
            <a:endParaRPr sz="900"/>
          </a:p>
        </p:txBody>
      </p:sp>
      <p:sp>
        <p:nvSpPr>
          <p:cNvPr id="154" name="Google Shape;154;p19"/>
          <p:cNvSpPr/>
          <p:nvPr/>
        </p:nvSpPr>
        <p:spPr>
          <a:xfrm>
            <a:off x="5725351" y="1891017"/>
            <a:ext cx="1933500" cy="16752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FAFAFA"/>
          </a:solidFill>
          <a:ln cap="flat" cmpd="sng" w="19050">
            <a:solidFill>
              <a:srgbClr val="FF25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19"/>
          <p:cNvSpPr txBox="1"/>
          <p:nvPr>
            <p:ph idx="4294967295" type="ctrTitle"/>
          </p:nvPr>
        </p:nvSpPr>
        <p:spPr>
          <a:xfrm flipH="1">
            <a:off x="6174201" y="2565730"/>
            <a:ext cx="1037100" cy="32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/>
              <a:t>REFLECTION</a:t>
            </a:r>
            <a:endParaRPr sz="1100"/>
          </a:p>
        </p:txBody>
      </p:sp>
      <p:grpSp>
        <p:nvGrpSpPr>
          <p:cNvPr id="156" name="Google Shape;156;p19"/>
          <p:cNvGrpSpPr/>
          <p:nvPr/>
        </p:nvGrpSpPr>
        <p:grpSpPr>
          <a:xfrm>
            <a:off x="6513558" y="2105275"/>
            <a:ext cx="357080" cy="460455"/>
            <a:chOff x="-48237000" y="2342650"/>
            <a:chExt cx="256800" cy="300225"/>
          </a:xfrm>
        </p:grpSpPr>
        <p:sp>
          <p:nvSpPr>
            <p:cNvPr id="157" name="Google Shape;157;p19"/>
            <p:cNvSpPr/>
            <p:nvPr/>
          </p:nvSpPr>
          <p:spPr>
            <a:xfrm>
              <a:off x="-48237000" y="2342650"/>
              <a:ext cx="256800" cy="300225"/>
            </a:xfrm>
            <a:custGeom>
              <a:rect b="b" l="l" r="r" t="t"/>
              <a:pathLst>
                <a:path extrusionOk="0" h="12009" w="10272">
                  <a:moveTo>
                    <a:pt x="4507" y="679"/>
                  </a:moveTo>
                  <a:cubicBezTo>
                    <a:pt x="4774" y="679"/>
                    <a:pt x="5048" y="706"/>
                    <a:pt x="5325" y="762"/>
                  </a:cubicBezTo>
                  <a:cubicBezTo>
                    <a:pt x="6774" y="1077"/>
                    <a:pt x="7940" y="2274"/>
                    <a:pt x="8255" y="3723"/>
                  </a:cubicBezTo>
                  <a:cubicBezTo>
                    <a:pt x="8381" y="4227"/>
                    <a:pt x="8381" y="4763"/>
                    <a:pt x="8318" y="5267"/>
                  </a:cubicBezTo>
                  <a:cubicBezTo>
                    <a:pt x="8318" y="5330"/>
                    <a:pt x="8318" y="5424"/>
                    <a:pt x="8350" y="5487"/>
                  </a:cubicBezTo>
                  <a:lnTo>
                    <a:pt x="9263" y="7220"/>
                  </a:lnTo>
                  <a:cubicBezTo>
                    <a:pt x="9389" y="7441"/>
                    <a:pt x="9232" y="7756"/>
                    <a:pt x="8980" y="7756"/>
                  </a:cubicBezTo>
                  <a:lnTo>
                    <a:pt x="8034" y="7756"/>
                  </a:lnTo>
                  <a:cubicBezTo>
                    <a:pt x="7845" y="7756"/>
                    <a:pt x="7688" y="7913"/>
                    <a:pt x="7688" y="8102"/>
                  </a:cubicBezTo>
                  <a:lnTo>
                    <a:pt x="7688" y="9867"/>
                  </a:lnTo>
                  <a:lnTo>
                    <a:pt x="5892" y="9867"/>
                  </a:lnTo>
                  <a:cubicBezTo>
                    <a:pt x="5703" y="9867"/>
                    <a:pt x="5546" y="10024"/>
                    <a:pt x="5546" y="10213"/>
                  </a:cubicBezTo>
                  <a:lnTo>
                    <a:pt x="5546" y="11284"/>
                  </a:lnTo>
                  <a:lnTo>
                    <a:pt x="2049" y="11284"/>
                  </a:lnTo>
                  <a:lnTo>
                    <a:pt x="2049" y="7693"/>
                  </a:lnTo>
                  <a:cubicBezTo>
                    <a:pt x="2049" y="7598"/>
                    <a:pt x="2017" y="7504"/>
                    <a:pt x="1923" y="7441"/>
                  </a:cubicBezTo>
                  <a:cubicBezTo>
                    <a:pt x="1103" y="6685"/>
                    <a:pt x="631" y="5645"/>
                    <a:pt x="631" y="4542"/>
                  </a:cubicBezTo>
                  <a:cubicBezTo>
                    <a:pt x="631" y="2387"/>
                    <a:pt x="2372" y="679"/>
                    <a:pt x="4507" y="679"/>
                  </a:cubicBezTo>
                  <a:close/>
                  <a:moveTo>
                    <a:pt x="4570" y="0"/>
                  </a:moveTo>
                  <a:cubicBezTo>
                    <a:pt x="2059" y="0"/>
                    <a:pt x="1" y="1999"/>
                    <a:pt x="1" y="4542"/>
                  </a:cubicBezTo>
                  <a:cubicBezTo>
                    <a:pt x="1" y="5802"/>
                    <a:pt x="505" y="7000"/>
                    <a:pt x="1418" y="7850"/>
                  </a:cubicBezTo>
                  <a:lnTo>
                    <a:pt x="1418" y="11631"/>
                  </a:lnTo>
                  <a:cubicBezTo>
                    <a:pt x="1418" y="11851"/>
                    <a:pt x="1576" y="12009"/>
                    <a:pt x="1765" y="12009"/>
                  </a:cubicBezTo>
                  <a:lnTo>
                    <a:pt x="5987" y="12009"/>
                  </a:lnTo>
                  <a:cubicBezTo>
                    <a:pt x="6176" y="12009"/>
                    <a:pt x="6333" y="11851"/>
                    <a:pt x="6333" y="11631"/>
                  </a:cubicBezTo>
                  <a:lnTo>
                    <a:pt x="6333" y="10591"/>
                  </a:lnTo>
                  <a:lnTo>
                    <a:pt x="8097" y="10591"/>
                  </a:lnTo>
                  <a:cubicBezTo>
                    <a:pt x="8287" y="10591"/>
                    <a:pt x="8444" y="10434"/>
                    <a:pt x="8444" y="10213"/>
                  </a:cubicBezTo>
                  <a:lnTo>
                    <a:pt x="8444" y="8449"/>
                  </a:lnTo>
                  <a:lnTo>
                    <a:pt x="9043" y="8449"/>
                  </a:lnTo>
                  <a:cubicBezTo>
                    <a:pt x="9799" y="8417"/>
                    <a:pt x="10271" y="7598"/>
                    <a:pt x="9925" y="6874"/>
                  </a:cubicBezTo>
                  <a:lnTo>
                    <a:pt x="9043" y="5267"/>
                  </a:lnTo>
                  <a:cubicBezTo>
                    <a:pt x="9137" y="4700"/>
                    <a:pt x="9137" y="4164"/>
                    <a:pt x="9011" y="3597"/>
                  </a:cubicBezTo>
                  <a:cubicBezTo>
                    <a:pt x="8665" y="1864"/>
                    <a:pt x="7247" y="510"/>
                    <a:pt x="5546" y="100"/>
                  </a:cubicBezTo>
                  <a:cubicBezTo>
                    <a:pt x="5215" y="33"/>
                    <a:pt x="4889" y="0"/>
                    <a:pt x="4570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1B00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19"/>
            <p:cNvSpPr/>
            <p:nvPr/>
          </p:nvSpPr>
          <p:spPr>
            <a:xfrm>
              <a:off x="-48195250" y="2377425"/>
              <a:ext cx="144150" cy="140225"/>
            </a:xfrm>
            <a:custGeom>
              <a:rect b="b" l="l" r="r" t="t"/>
              <a:pathLst>
                <a:path extrusionOk="0" h="5609" w="5766">
                  <a:moveTo>
                    <a:pt x="3214" y="757"/>
                  </a:moveTo>
                  <a:lnTo>
                    <a:pt x="3214" y="883"/>
                  </a:lnTo>
                  <a:cubicBezTo>
                    <a:pt x="3214" y="1040"/>
                    <a:pt x="3277" y="1135"/>
                    <a:pt x="3435" y="1198"/>
                  </a:cubicBezTo>
                  <a:cubicBezTo>
                    <a:pt x="3624" y="1261"/>
                    <a:pt x="3844" y="1387"/>
                    <a:pt x="4002" y="1513"/>
                  </a:cubicBezTo>
                  <a:cubicBezTo>
                    <a:pt x="4061" y="1553"/>
                    <a:pt x="4146" y="1593"/>
                    <a:pt x="4233" y="1593"/>
                  </a:cubicBezTo>
                  <a:cubicBezTo>
                    <a:pt x="4283" y="1593"/>
                    <a:pt x="4333" y="1579"/>
                    <a:pt x="4380" y="1545"/>
                  </a:cubicBezTo>
                  <a:lnTo>
                    <a:pt x="4506" y="1482"/>
                  </a:lnTo>
                  <a:lnTo>
                    <a:pt x="4852" y="2049"/>
                  </a:lnTo>
                  <a:lnTo>
                    <a:pt x="4726" y="2143"/>
                  </a:lnTo>
                  <a:cubicBezTo>
                    <a:pt x="4632" y="2206"/>
                    <a:pt x="4537" y="2364"/>
                    <a:pt x="4569" y="2490"/>
                  </a:cubicBezTo>
                  <a:cubicBezTo>
                    <a:pt x="4632" y="2710"/>
                    <a:pt x="4632" y="2899"/>
                    <a:pt x="4569" y="3120"/>
                  </a:cubicBezTo>
                  <a:cubicBezTo>
                    <a:pt x="4537" y="3277"/>
                    <a:pt x="4632" y="3403"/>
                    <a:pt x="4726" y="3466"/>
                  </a:cubicBezTo>
                  <a:lnTo>
                    <a:pt x="4852" y="3561"/>
                  </a:lnTo>
                  <a:lnTo>
                    <a:pt x="4506" y="4159"/>
                  </a:lnTo>
                  <a:lnTo>
                    <a:pt x="4380" y="4065"/>
                  </a:lnTo>
                  <a:cubicBezTo>
                    <a:pt x="4323" y="4037"/>
                    <a:pt x="4260" y="4021"/>
                    <a:pt x="4199" y="4021"/>
                  </a:cubicBezTo>
                  <a:cubicBezTo>
                    <a:pt x="4125" y="4021"/>
                    <a:pt x="4054" y="4044"/>
                    <a:pt x="4002" y="4096"/>
                  </a:cubicBezTo>
                  <a:cubicBezTo>
                    <a:pt x="3844" y="4254"/>
                    <a:pt x="3624" y="4348"/>
                    <a:pt x="3435" y="4411"/>
                  </a:cubicBezTo>
                  <a:cubicBezTo>
                    <a:pt x="3277" y="4475"/>
                    <a:pt x="3214" y="4632"/>
                    <a:pt x="3214" y="4727"/>
                  </a:cubicBezTo>
                  <a:lnTo>
                    <a:pt x="3214" y="4853"/>
                  </a:lnTo>
                  <a:lnTo>
                    <a:pt x="2489" y="4853"/>
                  </a:lnTo>
                  <a:lnTo>
                    <a:pt x="2489" y="4727"/>
                  </a:lnTo>
                  <a:cubicBezTo>
                    <a:pt x="2489" y="4569"/>
                    <a:pt x="2426" y="4475"/>
                    <a:pt x="2269" y="4411"/>
                  </a:cubicBezTo>
                  <a:cubicBezTo>
                    <a:pt x="2048" y="4348"/>
                    <a:pt x="1859" y="4222"/>
                    <a:pt x="1702" y="4096"/>
                  </a:cubicBezTo>
                  <a:cubicBezTo>
                    <a:pt x="1622" y="4057"/>
                    <a:pt x="1530" y="4017"/>
                    <a:pt x="1449" y="4017"/>
                  </a:cubicBezTo>
                  <a:cubicBezTo>
                    <a:pt x="1402" y="4017"/>
                    <a:pt x="1358" y="4030"/>
                    <a:pt x="1324" y="4065"/>
                  </a:cubicBezTo>
                  <a:lnTo>
                    <a:pt x="1198" y="4159"/>
                  </a:lnTo>
                  <a:lnTo>
                    <a:pt x="851" y="3561"/>
                  </a:lnTo>
                  <a:lnTo>
                    <a:pt x="946" y="3466"/>
                  </a:lnTo>
                  <a:cubicBezTo>
                    <a:pt x="1072" y="3403"/>
                    <a:pt x="1166" y="3246"/>
                    <a:pt x="1103" y="3120"/>
                  </a:cubicBezTo>
                  <a:cubicBezTo>
                    <a:pt x="1072" y="2899"/>
                    <a:pt x="1072" y="2710"/>
                    <a:pt x="1103" y="2490"/>
                  </a:cubicBezTo>
                  <a:cubicBezTo>
                    <a:pt x="1166" y="2332"/>
                    <a:pt x="1072" y="2206"/>
                    <a:pt x="946" y="2143"/>
                  </a:cubicBezTo>
                  <a:lnTo>
                    <a:pt x="851" y="2049"/>
                  </a:lnTo>
                  <a:lnTo>
                    <a:pt x="1198" y="1482"/>
                  </a:lnTo>
                  <a:lnTo>
                    <a:pt x="1324" y="1545"/>
                  </a:lnTo>
                  <a:cubicBezTo>
                    <a:pt x="1366" y="1573"/>
                    <a:pt x="1421" y="1588"/>
                    <a:pt x="1481" y="1588"/>
                  </a:cubicBezTo>
                  <a:cubicBezTo>
                    <a:pt x="1553" y="1588"/>
                    <a:pt x="1632" y="1565"/>
                    <a:pt x="1702" y="1513"/>
                  </a:cubicBezTo>
                  <a:cubicBezTo>
                    <a:pt x="1859" y="1356"/>
                    <a:pt x="2048" y="1261"/>
                    <a:pt x="2269" y="1198"/>
                  </a:cubicBezTo>
                  <a:cubicBezTo>
                    <a:pt x="2426" y="1135"/>
                    <a:pt x="2489" y="977"/>
                    <a:pt x="2489" y="883"/>
                  </a:cubicBezTo>
                  <a:lnTo>
                    <a:pt x="2489" y="757"/>
                  </a:lnTo>
                  <a:close/>
                  <a:moveTo>
                    <a:pt x="2174" y="1"/>
                  </a:moveTo>
                  <a:cubicBezTo>
                    <a:pt x="1985" y="1"/>
                    <a:pt x="1828" y="158"/>
                    <a:pt x="1828" y="379"/>
                  </a:cubicBezTo>
                  <a:lnTo>
                    <a:pt x="1828" y="599"/>
                  </a:lnTo>
                  <a:cubicBezTo>
                    <a:pt x="1702" y="631"/>
                    <a:pt x="1576" y="725"/>
                    <a:pt x="1513" y="788"/>
                  </a:cubicBezTo>
                  <a:lnTo>
                    <a:pt x="1324" y="694"/>
                  </a:lnTo>
                  <a:cubicBezTo>
                    <a:pt x="1265" y="658"/>
                    <a:pt x="1192" y="641"/>
                    <a:pt x="1122" y="641"/>
                  </a:cubicBezTo>
                  <a:cubicBezTo>
                    <a:pt x="1004" y="641"/>
                    <a:pt x="890" y="690"/>
                    <a:pt x="851" y="788"/>
                  </a:cubicBezTo>
                  <a:lnTo>
                    <a:pt x="126" y="2017"/>
                  </a:lnTo>
                  <a:cubicBezTo>
                    <a:pt x="63" y="2175"/>
                    <a:pt x="95" y="2427"/>
                    <a:pt x="253" y="2490"/>
                  </a:cubicBezTo>
                  <a:lnTo>
                    <a:pt x="442" y="2616"/>
                  </a:lnTo>
                  <a:lnTo>
                    <a:pt x="442" y="2994"/>
                  </a:lnTo>
                  <a:lnTo>
                    <a:pt x="253" y="3120"/>
                  </a:lnTo>
                  <a:cubicBezTo>
                    <a:pt x="95" y="3214"/>
                    <a:pt x="0" y="3435"/>
                    <a:pt x="126" y="3592"/>
                  </a:cubicBezTo>
                  <a:lnTo>
                    <a:pt x="851" y="4821"/>
                  </a:lnTo>
                  <a:cubicBezTo>
                    <a:pt x="894" y="4928"/>
                    <a:pt x="1024" y="4991"/>
                    <a:pt x="1152" y="4991"/>
                  </a:cubicBezTo>
                  <a:cubicBezTo>
                    <a:pt x="1213" y="4991"/>
                    <a:pt x="1273" y="4977"/>
                    <a:pt x="1324" y="4947"/>
                  </a:cubicBezTo>
                  <a:lnTo>
                    <a:pt x="1513" y="4821"/>
                  </a:lnTo>
                  <a:cubicBezTo>
                    <a:pt x="1639" y="4884"/>
                    <a:pt x="1733" y="4979"/>
                    <a:pt x="1828" y="5010"/>
                  </a:cubicBezTo>
                  <a:lnTo>
                    <a:pt x="1828" y="5262"/>
                  </a:lnTo>
                  <a:cubicBezTo>
                    <a:pt x="1828" y="5451"/>
                    <a:pt x="1985" y="5609"/>
                    <a:pt x="2174" y="5609"/>
                  </a:cubicBezTo>
                  <a:lnTo>
                    <a:pt x="3592" y="5609"/>
                  </a:lnTo>
                  <a:cubicBezTo>
                    <a:pt x="3781" y="5609"/>
                    <a:pt x="3939" y="5451"/>
                    <a:pt x="3939" y="5262"/>
                  </a:cubicBezTo>
                  <a:lnTo>
                    <a:pt x="3939" y="5010"/>
                  </a:lnTo>
                  <a:cubicBezTo>
                    <a:pt x="4065" y="4979"/>
                    <a:pt x="4191" y="4884"/>
                    <a:pt x="4254" y="4821"/>
                  </a:cubicBezTo>
                  <a:lnTo>
                    <a:pt x="4474" y="4947"/>
                  </a:lnTo>
                  <a:cubicBezTo>
                    <a:pt x="4524" y="4967"/>
                    <a:pt x="4580" y="4978"/>
                    <a:pt x="4637" y="4978"/>
                  </a:cubicBezTo>
                  <a:cubicBezTo>
                    <a:pt x="4759" y="4978"/>
                    <a:pt x="4882" y="4929"/>
                    <a:pt x="4947" y="4821"/>
                  </a:cubicBezTo>
                  <a:lnTo>
                    <a:pt x="5640" y="3592"/>
                  </a:lnTo>
                  <a:cubicBezTo>
                    <a:pt x="5734" y="3435"/>
                    <a:pt x="5671" y="3214"/>
                    <a:pt x="5514" y="3120"/>
                  </a:cubicBezTo>
                  <a:lnTo>
                    <a:pt x="5325" y="2994"/>
                  </a:lnTo>
                  <a:lnTo>
                    <a:pt x="5325" y="2616"/>
                  </a:lnTo>
                  <a:lnTo>
                    <a:pt x="5514" y="2490"/>
                  </a:lnTo>
                  <a:cubicBezTo>
                    <a:pt x="5671" y="2427"/>
                    <a:pt x="5766" y="2206"/>
                    <a:pt x="5640" y="2017"/>
                  </a:cubicBezTo>
                  <a:lnTo>
                    <a:pt x="4947" y="788"/>
                  </a:lnTo>
                  <a:cubicBezTo>
                    <a:pt x="4887" y="689"/>
                    <a:pt x="4777" y="627"/>
                    <a:pt x="4664" y="627"/>
                  </a:cubicBezTo>
                  <a:cubicBezTo>
                    <a:pt x="4598" y="627"/>
                    <a:pt x="4532" y="648"/>
                    <a:pt x="4474" y="694"/>
                  </a:cubicBezTo>
                  <a:lnTo>
                    <a:pt x="4254" y="788"/>
                  </a:lnTo>
                  <a:cubicBezTo>
                    <a:pt x="4159" y="725"/>
                    <a:pt x="4033" y="631"/>
                    <a:pt x="3939" y="599"/>
                  </a:cubicBezTo>
                  <a:lnTo>
                    <a:pt x="3939" y="379"/>
                  </a:lnTo>
                  <a:cubicBezTo>
                    <a:pt x="3939" y="158"/>
                    <a:pt x="3781" y="1"/>
                    <a:pt x="3592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1B00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19"/>
            <p:cNvSpPr/>
            <p:nvPr/>
          </p:nvSpPr>
          <p:spPr>
            <a:xfrm>
              <a:off x="-48150350" y="2422325"/>
              <a:ext cx="52775" cy="52800"/>
            </a:xfrm>
            <a:custGeom>
              <a:rect b="b" l="l" r="r" t="t"/>
              <a:pathLst>
                <a:path extrusionOk="0" h="2112" w="2111">
                  <a:moveTo>
                    <a:pt x="1040" y="662"/>
                  </a:moveTo>
                  <a:cubicBezTo>
                    <a:pt x="1260" y="662"/>
                    <a:pt x="1418" y="820"/>
                    <a:pt x="1418" y="1009"/>
                  </a:cubicBezTo>
                  <a:cubicBezTo>
                    <a:pt x="1418" y="1198"/>
                    <a:pt x="1260" y="1355"/>
                    <a:pt x="1040" y="1355"/>
                  </a:cubicBezTo>
                  <a:cubicBezTo>
                    <a:pt x="851" y="1355"/>
                    <a:pt x="693" y="1198"/>
                    <a:pt x="693" y="1009"/>
                  </a:cubicBezTo>
                  <a:cubicBezTo>
                    <a:pt x="693" y="820"/>
                    <a:pt x="851" y="662"/>
                    <a:pt x="1040" y="662"/>
                  </a:cubicBezTo>
                  <a:close/>
                  <a:moveTo>
                    <a:pt x="1040" y="1"/>
                  </a:moveTo>
                  <a:cubicBezTo>
                    <a:pt x="473" y="1"/>
                    <a:pt x="0" y="473"/>
                    <a:pt x="0" y="1040"/>
                  </a:cubicBezTo>
                  <a:cubicBezTo>
                    <a:pt x="0" y="1639"/>
                    <a:pt x="473" y="2111"/>
                    <a:pt x="1040" y="2111"/>
                  </a:cubicBezTo>
                  <a:cubicBezTo>
                    <a:pt x="1639" y="2111"/>
                    <a:pt x="2111" y="1639"/>
                    <a:pt x="2111" y="1040"/>
                  </a:cubicBezTo>
                  <a:cubicBezTo>
                    <a:pt x="2111" y="473"/>
                    <a:pt x="1639" y="1"/>
                    <a:pt x="1040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1B00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0" name="Google Shape;160;p19"/>
          <p:cNvGrpSpPr/>
          <p:nvPr/>
        </p:nvGrpSpPr>
        <p:grpSpPr>
          <a:xfrm>
            <a:off x="4791859" y="1038060"/>
            <a:ext cx="337178" cy="336332"/>
            <a:chOff x="-57578225" y="1904075"/>
            <a:chExt cx="319025" cy="318225"/>
          </a:xfrm>
        </p:grpSpPr>
        <p:sp>
          <p:nvSpPr>
            <p:cNvPr id="161" name="Google Shape;161;p19"/>
            <p:cNvSpPr/>
            <p:nvPr/>
          </p:nvSpPr>
          <p:spPr>
            <a:xfrm>
              <a:off x="-57578225" y="1904075"/>
              <a:ext cx="319025" cy="318225"/>
            </a:xfrm>
            <a:custGeom>
              <a:rect b="b" l="l" r="r" t="t"/>
              <a:pathLst>
                <a:path extrusionOk="0" h="12729" w="12761">
                  <a:moveTo>
                    <a:pt x="4601" y="1418"/>
                  </a:moveTo>
                  <a:cubicBezTo>
                    <a:pt x="4632" y="1702"/>
                    <a:pt x="4727" y="1922"/>
                    <a:pt x="4790" y="2206"/>
                  </a:cubicBezTo>
                  <a:cubicBezTo>
                    <a:pt x="3687" y="2962"/>
                    <a:pt x="2994" y="4254"/>
                    <a:pt x="2994" y="5640"/>
                  </a:cubicBezTo>
                  <a:lnTo>
                    <a:pt x="2994" y="5986"/>
                  </a:lnTo>
                  <a:cubicBezTo>
                    <a:pt x="2710" y="5986"/>
                    <a:pt x="2458" y="6081"/>
                    <a:pt x="2238" y="6175"/>
                  </a:cubicBezTo>
                  <a:lnTo>
                    <a:pt x="2238" y="5608"/>
                  </a:lnTo>
                  <a:cubicBezTo>
                    <a:pt x="2238" y="3876"/>
                    <a:pt x="3183" y="2300"/>
                    <a:pt x="4601" y="1418"/>
                  </a:cubicBezTo>
                  <a:close/>
                  <a:moveTo>
                    <a:pt x="7121" y="757"/>
                  </a:moveTo>
                  <a:cubicBezTo>
                    <a:pt x="9799" y="757"/>
                    <a:pt x="12004" y="2930"/>
                    <a:pt x="12004" y="5640"/>
                  </a:cubicBezTo>
                  <a:lnTo>
                    <a:pt x="12004" y="6238"/>
                  </a:lnTo>
                  <a:cubicBezTo>
                    <a:pt x="11752" y="6112"/>
                    <a:pt x="11532" y="6018"/>
                    <a:pt x="11248" y="6018"/>
                  </a:cubicBezTo>
                  <a:lnTo>
                    <a:pt x="10902" y="6018"/>
                  </a:lnTo>
                  <a:cubicBezTo>
                    <a:pt x="8098" y="6018"/>
                    <a:pt x="5703" y="3907"/>
                    <a:pt x="5325" y="1103"/>
                  </a:cubicBezTo>
                  <a:cubicBezTo>
                    <a:pt x="5861" y="883"/>
                    <a:pt x="6491" y="757"/>
                    <a:pt x="7121" y="757"/>
                  </a:cubicBezTo>
                  <a:close/>
                  <a:moveTo>
                    <a:pt x="2994" y="6742"/>
                  </a:moveTo>
                  <a:lnTo>
                    <a:pt x="2994" y="8223"/>
                  </a:lnTo>
                  <a:cubicBezTo>
                    <a:pt x="2616" y="8223"/>
                    <a:pt x="2238" y="7971"/>
                    <a:pt x="2238" y="7436"/>
                  </a:cubicBezTo>
                  <a:cubicBezTo>
                    <a:pt x="2269" y="7058"/>
                    <a:pt x="2584" y="6742"/>
                    <a:pt x="2994" y="6742"/>
                  </a:cubicBezTo>
                  <a:close/>
                  <a:moveTo>
                    <a:pt x="11248" y="6742"/>
                  </a:moveTo>
                  <a:cubicBezTo>
                    <a:pt x="11658" y="6742"/>
                    <a:pt x="12004" y="7058"/>
                    <a:pt x="12004" y="7499"/>
                  </a:cubicBezTo>
                  <a:cubicBezTo>
                    <a:pt x="12004" y="7908"/>
                    <a:pt x="11658" y="8223"/>
                    <a:pt x="11248" y="8223"/>
                  </a:cubicBezTo>
                  <a:lnTo>
                    <a:pt x="11248" y="6742"/>
                  </a:lnTo>
                  <a:close/>
                  <a:moveTo>
                    <a:pt x="1828" y="8444"/>
                  </a:moveTo>
                  <a:cubicBezTo>
                    <a:pt x="2112" y="8790"/>
                    <a:pt x="2553" y="8979"/>
                    <a:pt x="3025" y="8979"/>
                  </a:cubicBezTo>
                  <a:cubicBezTo>
                    <a:pt x="3088" y="9830"/>
                    <a:pt x="3466" y="10681"/>
                    <a:pt x="4034" y="11311"/>
                  </a:cubicBezTo>
                  <a:cubicBezTo>
                    <a:pt x="3656" y="11752"/>
                    <a:pt x="3183" y="11972"/>
                    <a:pt x="2616" y="11972"/>
                  </a:cubicBezTo>
                  <a:cubicBezTo>
                    <a:pt x="1608" y="11972"/>
                    <a:pt x="789" y="11153"/>
                    <a:pt x="789" y="10113"/>
                  </a:cubicBezTo>
                  <a:cubicBezTo>
                    <a:pt x="789" y="9420"/>
                    <a:pt x="1198" y="8759"/>
                    <a:pt x="1828" y="8444"/>
                  </a:cubicBezTo>
                  <a:close/>
                  <a:moveTo>
                    <a:pt x="5042" y="2962"/>
                  </a:moveTo>
                  <a:cubicBezTo>
                    <a:pt x="5987" y="5073"/>
                    <a:pt x="8066" y="6616"/>
                    <a:pt x="10461" y="6774"/>
                  </a:cubicBezTo>
                  <a:lnTo>
                    <a:pt x="10461" y="8664"/>
                  </a:lnTo>
                  <a:cubicBezTo>
                    <a:pt x="10492" y="10492"/>
                    <a:pt x="8980" y="11972"/>
                    <a:pt x="7121" y="11972"/>
                  </a:cubicBezTo>
                  <a:cubicBezTo>
                    <a:pt x="5262" y="11972"/>
                    <a:pt x="3719" y="10460"/>
                    <a:pt x="3719" y="8633"/>
                  </a:cubicBezTo>
                  <a:lnTo>
                    <a:pt x="3719" y="5640"/>
                  </a:lnTo>
                  <a:cubicBezTo>
                    <a:pt x="3719" y="4600"/>
                    <a:pt x="4254" y="3592"/>
                    <a:pt x="5042" y="2962"/>
                  </a:cubicBezTo>
                  <a:close/>
                  <a:moveTo>
                    <a:pt x="7121" y="0"/>
                  </a:moveTo>
                  <a:cubicBezTo>
                    <a:pt x="5577" y="0"/>
                    <a:pt x="4191" y="631"/>
                    <a:pt x="3151" y="1670"/>
                  </a:cubicBezTo>
                  <a:cubicBezTo>
                    <a:pt x="2080" y="2710"/>
                    <a:pt x="1482" y="4128"/>
                    <a:pt x="1482" y="5640"/>
                  </a:cubicBezTo>
                  <a:lnTo>
                    <a:pt x="1482" y="7751"/>
                  </a:lnTo>
                  <a:cubicBezTo>
                    <a:pt x="568" y="8192"/>
                    <a:pt x="1" y="9105"/>
                    <a:pt x="1" y="10113"/>
                  </a:cubicBezTo>
                  <a:cubicBezTo>
                    <a:pt x="1" y="11594"/>
                    <a:pt x="1167" y="12728"/>
                    <a:pt x="2584" y="12728"/>
                  </a:cubicBezTo>
                  <a:cubicBezTo>
                    <a:pt x="3340" y="12728"/>
                    <a:pt x="4034" y="12413"/>
                    <a:pt x="4569" y="11846"/>
                  </a:cubicBezTo>
                  <a:cubicBezTo>
                    <a:pt x="5262" y="12413"/>
                    <a:pt x="6176" y="12728"/>
                    <a:pt x="7121" y="12728"/>
                  </a:cubicBezTo>
                  <a:cubicBezTo>
                    <a:pt x="8224" y="12728"/>
                    <a:pt x="9232" y="12287"/>
                    <a:pt x="10020" y="11500"/>
                  </a:cubicBezTo>
                  <a:cubicBezTo>
                    <a:pt x="10744" y="10838"/>
                    <a:pt x="11122" y="9924"/>
                    <a:pt x="11217" y="8979"/>
                  </a:cubicBezTo>
                  <a:cubicBezTo>
                    <a:pt x="12036" y="8979"/>
                    <a:pt x="12697" y="8318"/>
                    <a:pt x="12697" y="7499"/>
                  </a:cubicBezTo>
                  <a:lnTo>
                    <a:pt x="12697" y="5640"/>
                  </a:lnTo>
                  <a:cubicBezTo>
                    <a:pt x="12760" y="4128"/>
                    <a:pt x="12162" y="2710"/>
                    <a:pt x="11091" y="1670"/>
                  </a:cubicBezTo>
                  <a:cubicBezTo>
                    <a:pt x="10020" y="599"/>
                    <a:pt x="8602" y="0"/>
                    <a:pt x="7121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1B00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19"/>
            <p:cNvSpPr/>
            <p:nvPr/>
          </p:nvSpPr>
          <p:spPr>
            <a:xfrm>
              <a:off x="-57446675" y="2073400"/>
              <a:ext cx="18125" cy="18150"/>
            </a:xfrm>
            <a:custGeom>
              <a:rect b="b" l="l" r="r" t="t"/>
              <a:pathLst>
                <a:path extrusionOk="0" h="726" w="725">
                  <a:moveTo>
                    <a:pt x="347" y="1"/>
                  </a:moveTo>
                  <a:cubicBezTo>
                    <a:pt x="158" y="1"/>
                    <a:pt x="0" y="158"/>
                    <a:pt x="0" y="348"/>
                  </a:cubicBezTo>
                  <a:cubicBezTo>
                    <a:pt x="0" y="568"/>
                    <a:pt x="158" y="726"/>
                    <a:pt x="347" y="726"/>
                  </a:cubicBezTo>
                  <a:cubicBezTo>
                    <a:pt x="567" y="726"/>
                    <a:pt x="725" y="568"/>
                    <a:pt x="725" y="348"/>
                  </a:cubicBezTo>
                  <a:cubicBezTo>
                    <a:pt x="725" y="158"/>
                    <a:pt x="567" y="1"/>
                    <a:pt x="347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1B00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19"/>
            <p:cNvSpPr/>
            <p:nvPr/>
          </p:nvSpPr>
          <p:spPr>
            <a:xfrm>
              <a:off x="-57371850" y="2073400"/>
              <a:ext cx="18125" cy="18150"/>
            </a:xfrm>
            <a:custGeom>
              <a:rect b="b" l="l" r="r" t="t"/>
              <a:pathLst>
                <a:path extrusionOk="0" h="726" w="725">
                  <a:moveTo>
                    <a:pt x="347" y="1"/>
                  </a:moveTo>
                  <a:cubicBezTo>
                    <a:pt x="158" y="1"/>
                    <a:pt x="0" y="158"/>
                    <a:pt x="0" y="348"/>
                  </a:cubicBezTo>
                  <a:cubicBezTo>
                    <a:pt x="0" y="537"/>
                    <a:pt x="158" y="726"/>
                    <a:pt x="347" y="726"/>
                  </a:cubicBezTo>
                  <a:cubicBezTo>
                    <a:pt x="567" y="726"/>
                    <a:pt x="725" y="537"/>
                    <a:pt x="725" y="348"/>
                  </a:cubicBezTo>
                  <a:cubicBezTo>
                    <a:pt x="725" y="158"/>
                    <a:pt x="567" y="1"/>
                    <a:pt x="347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1B00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19"/>
            <p:cNvSpPr/>
            <p:nvPr/>
          </p:nvSpPr>
          <p:spPr>
            <a:xfrm>
              <a:off x="-57436450" y="2136625"/>
              <a:ext cx="72500" cy="29750"/>
            </a:xfrm>
            <a:custGeom>
              <a:rect b="b" l="l" r="r" t="t"/>
              <a:pathLst>
                <a:path extrusionOk="0" h="1190" w="2900">
                  <a:moveTo>
                    <a:pt x="387" y="0"/>
                  </a:moveTo>
                  <a:cubicBezTo>
                    <a:pt x="292" y="0"/>
                    <a:pt x="206" y="40"/>
                    <a:pt x="158" y="118"/>
                  </a:cubicBezTo>
                  <a:cubicBezTo>
                    <a:pt x="1" y="276"/>
                    <a:pt x="1" y="496"/>
                    <a:pt x="158" y="622"/>
                  </a:cubicBezTo>
                  <a:cubicBezTo>
                    <a:pt x="505" y="969"/>
                    <a:pt x="977" y="1190"/>
                    <a:pt x="1450" y="1190"/>
                  </a:cubicBezTo>
                  <a:cubicBezTo>
                    <a:pt x="1923" y="1190"/>
                    <a:pt x="2427" y="969"/>
                    <a:pt x="2742" y="622"/>
                  </a:cubicBezTo>
                  <a:cubicBezTo>
                    <a:pt x="2899" y="465"/>
                    <a:pt x="2899" y="244"/>
                    <a:pt x="2742" y="118"/>
                  </a:cubicBezTo>
                  <a:cubicBezTo>
                    <a:pt x="2679" y="40"/>
                    <a:pt x="2592" y="0"/>
                    <a:pt x="2502" y="0"/>
                  </a:cubicBezTo>
                  <a:cubicBezTo>
                    <a:pt x="2411" y="0"/>
                    <a:pt x="2316" y="40"/>
                    <a:pt x="2238" y="118"/>
                  </a:cubicBezTo>
                  <a:cubicBezTo>
                    <a:pt x="2049" y="307"/>
                    <a:pt x="1734" y="433"/>
                    <a:pt x="1450" y="433"/>
                  </a:cubicBezTo>
                  <a:cubicBezTo>
                    <a:pt x="1167" y="433"/>
                    <a:pt x="851" y="307"/>
                    <a:pt x="662" y="118"/>
                  </a:cubicBezTo>
                  <a:cubicBezTo>
                    <a:pt x="584" y="40"/>
                    <a:pt x="481" y="0"/>
                    <a:pt x="387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1B00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5" name="Google Shape;165;p19"/>
          <p:cNvSpPr txBox="1"/>
          <p:nvPr>
            <p:ph idx="4294967295" type="subTitle"/>
          </p:nvPr>
        </p:nvSpPr>
        <p:spPr>
          <a:xfrm flipH="1">
            <a:off x="5942988" y="2767005"/>
            <a:ext cx="1498200" cy="97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/>
              <a:t>Think of Past Success </a:t>
            </a:r>
            <a:endParaRPr sz="900"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900"/>
          </a:p>
        </p:txBody>
      </p:sp>
      <p:grpSp>
        <p:nvGrpSpPr>
          <p:cNvPr id="166" name="Google Shape;166;p19"/>
          <p:cNvGrpSpPr/>
          <p:nvPr/>
        </p:nvGrpSpPr>
        <p:grpSpPr>
          <a:xfrm>
            <a:off x="4819064" y="3039393"/>
            <a:ext cx="313258" cy="334002"/>
            <a:chOff x="-34767825" y="1914325"/>
            <a:chExt cx="273325" cy="291425"/>
          </a:xfrm>
        </p:grpSpPr>
        <p:sp>
          <p:nvSpPr>
            <p:cNvPr id="167" name="Google Shape;167;p19"/>
            <p:cNvSpPr/>
            <p:nvPr/>
          </p:nvSpPr>
          <p:spPr>
            <a:xfrm>
              <a:off x="-34767825" y="1914325"/>
              <a:ext cx="273325" cy="291425"/>
            </a:xfrm>
            <a:custGeom>
              <a:rect b="b" l="l" r="r" t="t"/>
              <a:pathLst>
                <a:path extrusionOk="0" h="11657" w="10933">
                  <a:moveTo>
                    <a:pt x="5954" y="662"/>
                  </a:moveTo>
                  <a:cubicBezTo>
                    <a:pt x="5702" y="851"/>
                    <a:pt x="5482" y="1103"/>
                    <a:pt x="5324" y="1355"/>
                  </a:cubicBezTo>
                  <a:lnTo>
                    <a:pt x="693" y="1355"/>
                  </a:lnTo>
                  <a:lnTo>
                    <a:pt x="693" y="1008"/>
                  </a:lnTo>
                  <a:cubicBezTo>
                    <a:pt x="662" y="819"/>
                    <a:pt x="819" y="662"/>
                    <a:pt x="1008" y="662"/>
                  </a:cubicBezTo>
                  <a:close/>
                  <a:moveTo>
                    <a:pt x="7902" y="692"/>
                  </a:moveTo>
                  <a:cubicBezTo>
                    <a:pt x="9199" y="692"/>
                    <a:pt x="10239" y="1752"/>
                    <a:pt x="10239" y="3056"/>
                  </a:cubicBezTo>
                  <a:cubicBezTo>
                    <a:pt x="10239" y="4411"/>
                    <a:pt x="9168" y="5450"/>
                    <a:pt x="7845" y="5450"/>
                  </a:cubicBezTo>
                  <a:cubicBezTo>
                    <a:pt x="7404" y="5450"/>
                    <a:pt x="6963" y="5356"/>
                    <a:pt x="6585" y="5104"/>
                  </a:cubicBezTo>
                  <a:cubicBezTo>
                    <a:pt x="6519" y="5082"/>
                    <a:pt x="6454" y="5045"/>
                    <a:pt x="6389" y="5045"/>
                  </a:cubicBezTo>
                  <a:cubicBezTo>
                    <a:pt x="6360" y="5045"/>
                    <a:pt x="6330" y="5053"/>
                    <a:pt x="6301" y="5072"/>
                  </a:cubicBezTo>
                  <a:lnTo>
                    <a:pt x="5671" y="5261"/>
                  </a:lnTo>
                  <a:lnTo>
                    <a:pt x="5860" y="4631"/>
                  </a:lnTo>
                  <a:cubicBezTo>
                    <a:pt x="5923" y="4568"/>
                    <a:pt x="5860" y="4442"/>
                    <a:pt x="5828" y="4348"/>
                  </a:cubicBezTo>
                  <a:cubicBezTo>
                    <a:pt x="5608" y="3970"/>
                    <a:pt x="5482" y="3529"/>
                    <a:pt x="5482" y="3087"/>
                  </a:cubicBezTo>
                  <a:cubicBezTo>
                    <a:pt x="5482" y="2678"/>
                    <a:pt x="5608" y="2268"/>
                    <a:pt x="5765" y="1953"/>
                  </a:cubicBezTo>
                  <a:cubicBezTo>
                    <a:pt x="5797" y="1922"/>
                    <a:pt x="5797" y="1922"/>
                    <a:pt x="5797" y="1859"/>
                  </a:cubicBezTo>
                  <a:cubicBezTo>
                    <a:pt x="6207" y="1166"/>
                    <a:pt x="6963" y="693"/>
                    <a:pt x="7845" y="693"/>
                  </a:cubicBezTo>
                  <a:cubicBezTo>
                    <a:pt x="7864" y="693"/>
                    <a:pt x="7883" y="692"/>
                    <a:pt x="7902" y="692"/>
                  </a:cubicBezTo>
                  <a:close/>
                  <a:moveTo>
                    <a:pt x="3749" y="5450"/>
                  </a:moveTo>
                  <a:cubicBezTo>
                    <a:pt x="4127" y="5450"/>
                    <a:pt x="4411" y="5765"/>
                    <a:pt x="4411" y="6143"/>
                  </a:cubicBezTo>
                  <a:cubicBezTo>
                    <a:pt x="4411" y="6521"/>
                    <a:pt x="4096" y="6805"/>
                    <a:pt x="3749" y="6805"/>
                  </a:cubicBezTo>
                  <a:cubicBezTo>
                    <a:pt x="3732" y="6806"/>
                    <a:pt x="3714" y="6807"/>
                    <a:pt x="3697" y="6807"/>
                  </a:cubicBezTo>
                  <a:cubicBezTo>
                    <a:pt x="3343" y="6807"/>
                    <a:pt x="3056" y="6504"/>
                    <a:pt x="3056" y="6143"/>
                  </a:cubicBezTo>
                  <a:cubicBezTo>
                    <a:pt x="3056" y="5734"/>
                    <a:pt x="3371" y="5450"/>
                    <a:pt x="3749" y="5450"/>
                  </a:cubicBezTo>
                  <a:close/>
                  <a:moveTo>
                    <a:pt x="4946" y="1985"/>
                  </a:moveTo>
                  <a:cubicBezTo>
                    <a:pt x="4852" y="2300"/>
                    <a:pt x="4789" y="2646"/>
                    <a:pt x="4789" y="3024"/>
                  </a:cubicBezTo>
                  <a:cubicBezTo>
                    <a:pt x="4757" y="3560"/>
                    <a:pt x="4915" y="4096"/>
                    <a:pt x="5167" y="4568"/>
                  </a:cubicBezTo>
                  <a:lnTo>
                    <a:pt x="4883" y="5387"/>
                  </a:lnTo>
                  <a:cubicBezTo>
                    <a:pt x="4631" y="5009"/>
                    <a:pt x="4222" y="4757"/>
                    <a:pt x="3749" y="4757"/>
                  </a:cubicBezTo>
                  <a:cubicBezTo>
                    <a:pt x="2993" y="4757"/>
                    <a:pt x="2363" y="5387"/>
                    <a:pt x="2363" y="6143"/>
                  </a:cubicBezTo>
                  <a:cubicBezTo>
                    <a:pt x="2363" y="6490"/>
                    <a:pt x="2489" y="6805"/>
                    <a:pt x="2709" y="7026"/>
                  </a:cubicBezTo>
                  <a:cubicBezTo>
                    <a:pt x="2016" y="7404"/>
                    <a:pt x="1481" y="8065"/>
                    <a:pt x="1386" y="8853"/>
                  </a:cubicBezTo>
                  <a:lnTo>
                    <a:pt x="662" y="8853"/>
                  </a:lnTo>
                  <a:lnTo>
                    <a:pt x="662" y="1985"/>
                  </a:lnTo>
                  <a:close/>
                  <a:moveTo>
                    <a:pt x="3749" y="7498"/>
                  </a:moveTo>
                  <a:cubicBezTo>
                    <a:pt x="4568" y="7498"/>
                    <a:pt x="5261" y="8097"/>
                    <a:pt x="5419" y="8884"/>
                  </a:cubicBezTo>
                  <a:lnTo>
                    <a:pt x="2079" y="8884"/>
                  </a:lnTo>
                  <a:cubicBezTo>
                    <a:pt x="2237" y="8097"/>
                    <a:pt x="2899" y="7498"/>
                    <a:pt x="3749" y="7498"/>
                  </a:cubicBezTo>
                  <a:close/>
                  <a:moveTo>
                    <a:pt x="6364" y="5765"/>
                  </a:moveTo>
                  <a:cubicBezTo>
                    <a:pt x="6522" y="5860"/>
                    <a:pt x="6679" y="5923"/>
                    <a:pt x="6837" y="5986"/>
                  </a:cubicBezTo>
                  <a:lnTo>
                    <a:pt x="6837" y="8884"/>
                  </a:lnTo>
                  <a:lnTo>
                    <a:pt x="6112" y="8884"/>
                  </a:lnTo>
                  <a:cubicBezTo>
                    <a:pt x="5986" y="8065"/>
                    <a:pt x="5482" y="7404"/>
                    <a:pt x="4757" y="7089"/>
                  </a:cubicBezTo>
                  <a:cubicBezTo>
                    <a:pt x="5009" y="6837"/>
                    <a:pt x="5104" y="6521"/>
                    <a:pt x="5104" y="6175"/>
                  </a:cubicBezTo>
                  <a:lnTo>
                    <a:pt x="5230" y="6175"/>
                  </a:lnTo>
                  <a:lnTo>
                    <a:pt x="6364" y="5765"/>
                  </a:lnTo>
                  <a:close/>
                  <a:moveTo>
                    <a:pt x="6805" y="9514"/>
                  </a:moveTo>
                  <a:lnTo>
                    <a:pt x="6805" y="10586"/>
                  </a:lnTo>
                  <a:cubicBezTo>
                    <a:pt x="6805" y="10775"/>
                    <a:pt x="6648" y="10932"/>
                    <a:pt x="6490" y="10932"/>
                  </a:cubicBezTo>
                  <a:lnTo>
                    <a:pt x="1008" y="10932"/>
                  </a:lnTo>
                  <a:cubicBezTo>
                    <a:pt x="819" y="10932"/>
                    <a:pt x="662" y="10775"/>
                    <a:pt x="662" y="10586"/>
                  </a:cubicBezTo>
                  <a:lnTo>
                    <a:pt x="662" y="9514"/>
                  </a:lnTo>
                  <a:close/>
                  <a:moveTo>
                    <a:pt x="1008" y="0"/>
                  </a:moveTo>
                  <a:cubicBezTo>
                    <a:pt x="473" y="0"/>
                    <a:pt x="0" y="473"/>
                    <a:pt x="0" y="1040"/>
                  </a:cubicBezTo>
                  <a:lnTo>
                    <a:pt x="0" y="10649"/>
                  </a:lnTo>
                  <a:cubicBezTo>
                    <a:pt x="0" y="11184"/>
                    <a:pt x="441" y="11657"/>
                    <a:pt x="1008" y="11657"/>
                  </a:cubicBezTo>
                  <a:lnTo>
                    <a:pt x="6490" y="11657"/>
                  </a:lnTo>
                  <a:cubicBezTo>
                    <a:pt x="7057" y="11657"/>
                    <a:pt x="7530" y="11184"/>
                    <a:pt x="7530" y="10617"/>
                  </a:cubicBezTo>
                  <a:lnTo>
                    <a:pt x="7530" y="6143"/>
                  </a:lnTo>
                  <a:cubicBezTo>
                    <a:pt x="7624" y="6143"/>
                    <a:pt x="7750" y="6175"/>
                    <a:pt x="7876" y="6175"/>
                  </a:cubicBezTo>
                  <a:cubicBezTo>
                    <a:pt x="9578" y="6175"/>
                    <a:pt x="10932" y="4789"/>
                    <a:pt x="10932" y="3087"/>
                  </a:cubicBezTo>
                  <a:cubicBezTo>
                    <a:pt x="10932" y="1418"/>
                    <a:pt x="9578" y="0"/>
                    <a:pt x="7876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1B00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19"/>
            <p:cNvSpPr/>
            <p:nvPr/>
          </p:nvSpPr>
          <p:spPr>
            <a:xfrm>
              <a:off x="-34579600" y="1947400"/>
              <a:ext cx="17350" cy="18125"/>
            </a:xfrm>
            <a:custGeom>
              <a:rect b="b" l="l" r="r" t="t"/>
              <a:pathLst>
                <a:path extrusionOk="0" h="725" w="694">
                  <a:moveTo>
                    <a:pt x="347" y="0"/>
                  </a:moveTo>
                  <a:cubicBezTo>
                    <a:pt x="158" y="0"/>
                    <a:pt x="1" y="189"/>
                    <a:pt x="1" y="347"/>
                  </a:cubicBezTo>
                  <a:cubicBezTo>
                    <a:pt x="1" y="567"/>
                    <a:pt x="158" y="725"/>
                    <a:pt x="347" y="725"/>
                  </a:cubicBezTo>
                  <a:cubicBezTo>
                    <a:pt x="536" y="725"/>
                    <a:pt x="694" y="567"/>
                    <a:pt x="694" y="347"/>
                  </a:cubicBezTo>
                  <a:cubicBezTo>
                    <a:pt x="694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1B00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19"/>
            <p:cNvSpPr/>
            <p:nvPr/>
          </p:nvSpPr>
          <p:spPr>
            <a:xfrm>
              <a:off x="-34581175" y="1982050"/>
              <a:ext cx="18150" cy="52000"/>
            </a:xfrm>
            <a:custGeom>
              <a:rect b="b" l="l" r="r" t="t"/>
              <a:pathLst>
                <a:path extrusionOk="0" h="2080" w="726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1733"/>
                  </a:lnTo>
                  <a:cubicBezTo>
                    <a:pt x="1" y="1922"/>
                    <a:pt x="158" y="2080"/>
                    <a:pt x="379" y="2080"/>
                  </a:cubicBezTo>
                  <a:cubicBezTo>
                    <a:pt x="568" y="2080"/>
                    <a:pt x="725" y="1922"/>
                    <a:pt x="725" y="1733"/>
                  </a:cubicBezTo>
                  <a:lnTo>
                    <a:pt x="725" y="347"/>
                  </a:lnTo>
                  <a:cubicBezTo>
                    <a:pt x="725" y="158"/>
                    <a:pt x="568" y="0"/>
                    <a:pt x="379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1B00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0" name="Google Shape;170;p19"/>
          <p:cNvSpPr/>
          <p:nvPr/>
        </p:nvSpPr>
        <p:spPr>
          <a:xfrm>
            <a:off x="7154051" y="3373392"/>
            <a:ext cx="1933500" cy="16752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FAFAFA"/>
          </a:solidFill>
          <a:ln cap="flat" cmpd="sng" w="19050">
            <a:solidFill>
              <a:srgbClr val="FF25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19"/>
          <p:cNvSpPr txBox="1"/>
          <p:nvPr>
            <p:ph idx="4294967295" type="ctrTitle"/>
          </p:nvPr>
        </p:nvSpPr>
        <p:spPr>
          <a:xfrm flipH="1">
            <a:off x="7602901" y="3884380"/>
            <a:ext cx="1037100" cy="32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/>
              <a:t>DEVELOP NEW SKILLS</a:t>
            </a:r>
            <a:endParaRPr sz="1100"/>
          </a:p>
        </p:txBody>
      </p:sp>
      <p:sp>
        <p:nvSpPr>
          <p:cNvPr id="172" name="Google Shape;172;p19"/>
          <p:cNvSpPr txBox="1"/>
          <p:nvPr>
            <p:ph idx="4294967295" type="subTitle"/>
          </p:nvPr>
        </p:nvSpPr>
        <p:spPr>
          <a:xfrm flipH="1">
            <a:off x="7371688" y="4287605"/>
            <a:ext cx="1498200" cy="97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/>
              <a:t>What do I need to learn to make me feel more relaxed?</a:t>
            </a:r>
            <a:endParaRPr sz="900"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900"/>
          </a:p>
        </p:txBody>
      </p:sp>
      <p:sp>
        <p:nvSpPr>
          <p:cNvPr id="173" name="Google Shape;173;p19"/>
          <p:cNvSpPr/>
          <p:nvPr/>
        </p:nvSpPr>
        <p:spPr>
          <a:xfrm>
            <a:off x="7154701" y="184342"/>
            <a:ext cx="1933500" cy="16752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FAFAFA"/>
          </a:solidFill>
          <a:ln cap="flat" cmpd="sng" w="19050">
            <a:solidFill>
              <a:srgbClr val="FF25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19"/>
          <p:cNvSpPr txBox="1"/>
          <p:nvPr>
            <p:ph idx="4294967295" type="ctrTitle"/>
          </p:nvPr>
        </p:nvSpPr>
        <p:spPr>
          <a:xfrm flipH="1">
            <a:off x="7603551" y="787030"/>
            <a:ext cx="1037100" cy="32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/>
              <a:t>SELF CARE</a:t>
            </a:r>
            <a:endParaRPr sz="1100"/>
          </a:p>
        </p:txBody>
      </p:sp>
      <p:sp>
        <p:nvSpPr>
          <p:cNvPr id="175" name="Google Shape;175;p19"/>
          <p:cNvSpPr txBox="1"/>
          <p:nvPr>
            <p:ph idx="4294967295" type="subTitle"/>
          </p:nvPr>
        </p:nvSpPr>
        <p:spPr>
          <a:xfrm flipH="1">
            <a:off x="7372338" y="1014480"/>
            <a:ext cx="1498200" cy="97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/>
              <a:t>Continue your healthy habits. </a:t>
            </a:r>
            <a:endParaRPr sz="900"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900"/>
          </a:p>
        </p:txBody>
      </p:sp>
      <p:grpSp>
        <p:nvGrpSpPr>
          <p:cNvPr id="176" name="Google Shape;176;p19"/>
          <p:cNvGrpSpPr/>
          <p:nvPr/>
        </p:nvGrpSpPr>
        <p:grpSpPr>
          <a:xfrm>
            <a:off x="7968011" y="454773"/>
            <a:ext cx="308171" cy="332257"/>
            <a:chOff x="-28461325" y="2701925"/>
            <a:chExt cx="272525" cy="293825"/>
          </a:xfrm>
        </p:grpSpPr>
        <p:sp>
          <p:nvSpPr>
            <p:cNvPr id="177" name="Google Shape;177;p19"/>
            <p:cNvSpPr/>
            <p:nvPr/>
          </p:nvSpPr>
          <p:spPr>
            <a:xfrm>
              <a:off x="-28427475" y="2789200"/>
              <a:ext cx="54375" cy="80525"/>
            </a:xfrm>
            <a:custGeom>
              <a:rect b="b" l="l" r="r" t="t"/>
              <a:pathLst>
                <a:path extrusionOk="0" h="3221" w="2175">
                  <a:moveTo>
                    <a:pt x="1805" y="1"/>
                  </a:moveTo>
                  <a:cubicBezTo>
                    <a:pt x="1782" y="1"/>
                    <a:pt x="1758" y="3"/>
                    <a:pt x="1734" y="7"/>
                  </a:cubicBezTo>
                  <a:cubicBezTo>
                    <a:pt x="946" y="164"/>
                    <a:pt x="285" y="826"/>
                    <a:pt x="127" y="1645"/>
                  </a:cubicBezTo>
                  <a:cubicBezTo>
                    <a:pt x="1" y="2275"/>
                    <a:pt x="190" y="2811"/>
                    <a:pt x="348" y="3063"/>
                  </a:cubicBezTo>
                  <a:cubicBezTo>
                    <a:pt x="442" y="3189"/>
                    <a:pt x="537" y="3220"/>
                    <a:pt x="663" y="3220"/>
                  </a:cubicBezTo>
                  <a:cubicBezTo>
                    <a:pt x="694" y="3220"/>
                    <a:pt x="789" y="3220"/>
                    <a:pt x="820" y="3189"/>
                  </a:cubicBezTo>
                  <a:cubicBezTo>
                    <a:pt x="978" y="3126"/>
                    <a:pt x="1072" y="2874"/>
                    <a:pt x="946" y="2716"/>
                  </a:cubicBezTo>
                  <a:cubicBezTo>
                    <a:pt x="820" y="2527"/>
                    <a:pt x="726" y="2181"/>
                    <a:pt x="789" y="1740"/>
                  </a:cubicBezTo>
                  <a:cubicBezTo>
                    <a:pt x="883" y="1173"/>
                    <a:pt x="1356" y="763"/>
                    <a:pt x="1860" y="637"/>
                  </a:cubicBezTo>
                  <a:cubicBezTo>
                    <a:pt x="2049" y="605"/>
                    <a:pt x="2175" y="448"/>
                    <a:pt x="2112" y="227"/>
                  </a:cubicBezTo>
                  <a:cubicBezTo>
                    <a:pt x="2084" y="90"/>
                    <a:pt x="1961" y="1"/>
                    <a:pt x="1805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1B00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19"/>
            <p:cNvSpPr/>
            <p:nvPr/>
          </p:nvSpPr>
          <p:spPr>
            <a:xfrm>
              <a:off x="-28362875" y="2824025"/>
              <a:ext cx="124475" cy="103200"/>
            </a:xfrm>
            <a:custGeom>
              <a:rect b="b" l="l" r="r" t="t"/>
              <a:pathLst>
                <a:path extrusionOk="0" h="4128" w="4979">
                  <a:moveTo>
                    <a:pt x="3434" y="693"/>
                  </a:moveTo>
                  <a:cubicBezTo>
                    <a:pt x="3844" y="693"/>
                    <a:pt x="4159" y="1008"/>
                    <a:pt x="4159" y="1418"/>
                  </a:cubicBezTo>
                  <a:cubicBezTo>
                    <a:pt x="4159" y="1922"/>
                    <a:pt x="3592" y="2394"/>
                    <a:pt x="2741" y="3056"/>
                  </a:cubicBezTo>
                  <a:cubicBezTo>
                    <a:pt x="2615" y="3151"/>
                    <a:pt x="2521" y="3214"/>
                    <a:pt x="2426" y="3340"/>
                  </a:cubicBezTo>
                  <a:cubicBezTo>
                    <a:pt x="2300" y="3245"/>
                    <a:pt x="2174" y="3182"/>
                    <a:pt x="2111" y="3056"/>
                  </a:cubicBezTo>
                  <a:cubicBezTo>
                    <a:pt x="1229" y="2394"/>
                    <a:pt x="694" y="1922"/>
                    <a:pt x="694" y="1418"/>
                  </a:cubicBezTo>
                  <a:cubicBezTo>
                    <a:pt x="694" y="977"/>
                    <a:pt x="1009" y="693"/>
                    <a:pt x="1387" y="693"/>
                  </a:cubicBezTo>
                  <a:cubicBezTo>
                    <a:pt x="1891" y="693"/>
                    <a:pt x="2111" y="1260"/>
                    <a:pt x="2111" y="1292"/>
                  </a:cubicBezTo>
                  <a:cubicBezTo>
                    <a:pt x="2143" y="1449"/>
                    <a:pt x="2269" y="1512"/>
                    <a:pt x="2426" y="1512"/>
                  </a:cubicBezTo>
                  <a:cubicBezTo>
                    <a:pt x="2584" y="1512"/>
                    <a:pt x="2678" y="1418"/>
                    <a:pt x="2741" y="1292"/>
                  </a:cubicBezTo>
                  <a:cubicBezTo>
                    <a:pt x="2741" y="1260"/>
                    <a:pt x="2930" y="693"/>
                    <a:pt x="3434" y="693"/>
                  </a:cubicBezTo>
                  <a:close/>
                  <a:moveTo>
                    <a:pt x="1387" y="0"/>
                  </a:moveTo>
                  <a:cubicBezTo>
                    <a:pt x="599" y="0"/>
                    <a:pt x="0" y="630"/>
                    <a:pt x="0" y="1418"/>
                  </a:cubicBezTo>
                  <a:cubicBezTo>
                    <a:pt x="0" y="2268"/>
                    <a:pt x="725" y="2835"/>
                    <a:pt x="1702" y="3623"/>
                  </a:cubicBezTo>
                  <a:cubicBezTo>
                    <a:pt x="1859" y="3718"/>
                    <a:pt x="2048" y="3875"/>
                    <a:pt x="2269" y="4033"/>
                  </a:cubicBezTo>
                  <a:cubicBezTo>
                    <a:pt x="2332" y="4064"/>
                    <a:pt x="2426" y="4127"/>
                    <a:pt x="2489" y="4127"/>
                  </a:cubicBezTo>
                  <a:cubicBezTo>
                    <a:pt x="2584" y="4127"/>
                    <a:pt x="2647" y="4064"/>
                    <a:pt x="2741" y="4033"/>
                  </a:cubicBezTo>
                  <a:cubicBezTo>
                    <a:pt x="2930" y="3875"/>
                    <a:pt x="3088" y="3718"/>
                    <a:pt x="3277" y="3623"/>
                  </a:cubicBezTo>
                  <a:cubicBezTo>
                    <a:pt x="4254" y="2835"/>
                    <a:pt x="4978" y="2268"/>
                    <a:pt x="4978" y="1418"/>
                  </a:cubicBezTo>
                  <a:cubicBezTo>
                    <a:pt x="4852" y="630"/>
                    <a:pt x="4222" y="0"/>
                    <a:pt x="3434" y="0"/>
                  </a:cubicBezTo>
                  <a:cubicBezTo>
                    <a:pt x="3056" y="0"/>
                    <a:pt x="2647" y="158"/>
                    <a:pt x="2426" y="504"/>
                  </a:cubicBezTo>
                  <a:cubicBezTo>
                    <a:pt x="2143" y="189"/>
                    <a:pt x="1796" y="0"/>
                    <a:pt x="1387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1B00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19"/>
            <p:cNvSpPr/>
            <p:nvPr/>
          </p:nvSpPr>
          <p:spPr>
            <a:xfrm>
              <a:off x="-28461325" y="2701925"/>
              <a:ext cx="272525" cy="293825"/>
            </a:xfrm>
            <a:custGeom>
              <a:rect b="b" l="l" r="r" t="t"/>
              <a:pathLst>
                <a:path extrusionOk="0" h="11753" w="10901">
                  <a:moveTo>
                    <a:pt x="7845" y="2647"/>
                  </a:moveTo>
                  <a:cubicBezTo>
                    <a:pt x="9168" y="2647"/>
                    <a:pt x="10208" y="3781"/>
                    <a:pt x="10208" y="5136"/>
                  </a:cubicBezTo>
                  <a:cubicBezTo>
                    <a:pt x="10208" y="5577"/>
                    <a:pt x="10145" y="5924"/>
                    <a:pt x="9987" y="6239"/>
                  </a:cubicBezTo>
                  <a:lnTo>
                    <a:pt x="8034" y="10303"/>
                  </a:lnTo>
                  <a:cubicBezTo>
                    <a:pt x="7814" y="10807"/>
                    <a:pt x="7341" y="11090"/>
                    <a:pt x="6837" y="11090"/>
                  </a:cubicBezTo>
                  <a:cubicBezTo>
                    <a:pt x="6396" y="11090"/>
                    <a:pt x="6049" y="10901"/>
                    <a:pt x="5766" y="10555"/>
                  </a:cubicBezTo>
                  <a:cubicBezTo>
                    <a:pt x="5703" y="10460"/>
                    <a:pt x="5608" y="10429"/>
                    <a:pt x="5482" y="10429"/>
                  </a:cubicBezTo>
                  <a:cubicBezTo>
                    <a:pt x="5388" y="10429"/>
                    <a:pt x="5293" y="10460"/>
                    <a:pt x="5230" y="10555"/>
                  </a:cubicBezTo>
                  <a:cubicBezTo>
                    <a:pt x="4947" y="10901"/>
                    <a:pt x="4537" y="11090"/>
                    <a:pt x="4159" y="11090"/>
                  </a:cubicBezTo>
                  <a:cubicBezTo>
                    <a:pt x="3655" y="11090"/>
                    <a:pt x="3182" y="10775"/>
                    <a:pt x="2930" y="10303"/>
                  </a:cubicBezTo>
                  <a:lnTo>
                    <a:pt x="1008" y="6239"/>
                  </a:lnTo>
                  <a:cubicBezTo>
                    <a:pt x="851" y="5892"/>
                    <a:pt x="756" y="5546"/>
                    <a:pt x="756" y="5136"/>
                  </a:cubicBezTo>
                  <a:cubicBezTo>
                    <a:pt x="756" y="3781"/>
                    <a:pt x="1828" y="2647"/>
                    <a:pt x="3119" y="2647"/>
                  </a:cubicBezTo>
                  <a:cubicBezTo>
                    <a:pt x="3970" y="2647"/>
                    <a:pt x="4758" y="3120"/>
                    <a:pt x="5167" y="3876"/>
                  </a:cubicBezTo>
                  <a:cubicBezTo>
                    <a:pt x="5262" y="4002"/>
                    <a:pt x="5325" y="4033"/>
                    <a:pt x="5482" y="4033"/>
                  </a:cubicBezTo>
                  <a:cubicBezTo>
                    <a:pt x="5640" y="4033"/>
                    <a:pt x="5734" y="3970"/>
                    <a:pt x="5797" y="3876"/>
                  </a:cubicBezTo>
                  <a:cubicBezTo>
                    <a:pt x="6238" y="3120"/>
                    <a:pt x="7026" y="2647"/>
                    <a:pt x="7845" y="2647"/>
                  </a:cubicBezTo>
                  <a:close/>
                  <a:moveTo>
                    <a:pt x="6774" y="1"/>
                  </a:moveTo>
                  <a:cubicBezTo>
                    <a:pt x="5829" y="1"/>
                    <a:pt x="5104" y="788"/>
                    <a:pt x="5104" y="1734"/>
                  </a:cubicBezTo>
                  <a:lnTo>
                    <a:pt x="5104" y="2773"/>
                  </a:lnTo>
                  <a:cubicBezTo>
                    <a:pt x="4537" y="2301"/>
                    <a:pt x="3844" y="1986"/>
                    <a:pt x="3088" y="1986"/>
                  </a:cubicBezTo>
                  <a:cubicBezTo>
                    <a:pt x="1386" y="1986"/>
                    <a:pt x="0" y="3403"/>
                    <a:pt x="0" y="5136"/>
                  </a:cubicBezTo>
                  <a:cubicBezTo>
                    <a:pt x="0" y="5609"/>
                    <a:pt x="126" y="6081"/>
                    <a:pt x="315" y="6522"/>
                  </a:cubicBezTo>
                  <a:lnTo>
                    <a:pt x="2269" y="10586"/>
                  </a:lnTo>
                  <a:cubicBezTo>
                    <a:pt x="2615" y="11343"/>
                    <a:pt x="3308" y="11752"/>
                    <a:pt x="4096" y="11752"/>
                  </a:cubicBezTo>
                  <a:cubicBezTo>
                    <a:pt x="4632" y="11752"/>
                    <a:pt x="5104" y="11563"/>
                    <a:pt x="5451" y="11248"/>
                  </a:cubicBezTo>
                  <a:cubicBezTo>
                    <a:pt x="5797" y="11563"/>
                    <a:pt x="6270" y="11752"/>
                    <a:pt x="6774" y="11752"/>
                  </a:cubicBezTo>
                  <a:cubicBezTo>
                    <a:pt x="7561" y="11752"/>
                    <a:pt x="8286" y="11280"/>
                    <a:pt x="8633" y="10586"/>
                  </a:cubicBezTo>
                  <a:lnTo>
                    <a:pt x="10554" y="6522"/>
                  </a:lnTo>
                  <a:cubicBezTo>
                    <a:pt x="10775" y="6081"/>
                    <a:pt x="10901" y="5609"/>
                    <a:pt x="10901" y="5136"/>
                  </a:cubicBezTo>
                  <a:cubicBezTo>
                    <a:pt x="10869" y="3466"/>
                    <a:pt x="9515" y="1986"/>
                    <a:pt x="7814" y="1986"/>
                  </a:cubicBezTo>
                  <a:cubicBezTo>
                    <a:pt x="7057" y="1986"/>
                    <a:pt x="6364" y="2269"/>
                    <a:pt x="5797" y="2773"/>
                  </a:cubicBezTo>
                  <a:lnTo>
                    <a:pt x="5797" y="1734"/>
                  </a:lnTo>
                  <a:cubicBezTo>
                    <a:pt x="5797" y="1135"/>
                    <a:pt x="6238" y="694"/>
                    <a:pt x="6774" y="694"/>
                  </a:cubicBezTo>
                  <a:cubicBezTo>
                    <a:pt x="6994" y="694"/>
                    <a:pt x="7152" y="536"/>
                    <a:pt x="7152" y="347"/>
                  </a:cubicBezTo>
                  <a:cubicBezTo>
                    <a:pt x="7152" y="158"/>
                    <a:pt x="6994" y="1"/>
                    <a:pt x="6774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1B00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0" name="Google Shape;180;p19"/>
          <p:cNvGrpSpPr/>
          <p:nvPr/>
        </p:nvGrpSpPr>
        <p:grpSpPr>
          <a:xfrm>
            <a:off x="7946514" y="3521754"/>
            <a:ext cx="351155" cy="351183"/>
            <a:chOff x="-63252250" y="1930850"/>
            <a:chExt cx="319000" cy="319025"/>
          </a:xfrm>
        </p:grpSpPr>
        <p:sp>
          <p:nvSpPr>
            <p:cNvPr id="181" name="Google Shape;181;p19"/>
            <p:cNvSpPr/>
            <p:nvPr/>
          </p:nvSpPr>
          <p:spPr>
            <a:xfrm>
              <a:off x="-63252250" y="1930850"/>
              <a:ext cx="319000" cy="319025"/>
            </a:xfrm>
            <a:custGeom>
              <a:rect b="b" l="l" r="r" t="t"/>
              <a:pathLst>
                <a:path extrusionOk="0" h="12761" w="12760">
                  <a:moveTo>
                    <a:pt x="7026" y="914"/>
                  </a:moveTo>
                  <a:lnTo>
                    <a:pt x="7026" y="1954"/>
                  </a:lnTo>
                  <a:cubicBezTo>
                    <a:pt x="7026" y="2174"/>
                    <a:pt x="7120" y="2332"/>
                    <a:pt x="7341" y="2363"/>
                  </a:cubicBezTo>
                  <a:cubicBezTo>
                    <a:pt x="7813" y="2489"/>
                    <a:pt x="8286" y="2647"/>
                    <a:pt x="8664" y="2899"/>
                  </a:cubicBezTo>
                  <a:cubicBezTo>
                    <a:pt x="8733" y="2954"/>
                    <a:pt x="8820" y="2979"/>
                    <a:pt x="8905" y="2979"/>
                  </a:cubicBezTo>
                  <a:cubicBezTo>
                    <a:pt x="9012" y="2979"/>
                    <a:pt x="9115" y="2938"/>
                    <a:pt x="9168" y="2868"/>
                  </a:cubicBezTo>
                  <a:lnTo>
                    <a:pt x="9924" y="2111"/>
                  </a:lnTo>
                  <a:lnTo>
                    <a:pt x="10712" y="2899"/>
                  </a:lnTo>
                  <a:lnTo>
                    <a:pt x="9956" y="3655"/>
                  </a:lnTo>
                  <a:cubicBezTo>
                    <a:pt x="9861" y="3781"/>
                    <a:pt x="9798" y="4002"/>
                    <a:pt x="9924" y="4159"/>
                  </a:cubicBezTo>
                  <a:cubicBezTo>
                    <a:pt x="10208" y="4600"/>
                    <a:pt x="10397" y="5041"/>
                    <a:pt x="10460" y="5514"/>
                  </a:cubicBezTo>
                  <a:cubicBezTo>
                    <a:pt x="10523" y="5703"/>
                    <a:pt x="10680" y="5829"/>
                    <a:pt x="10869" y="5829"/>
                  </a:cubicBezTo>
                  <a:lnTo>
                    <a:pt x="11941" y="5829"/>
                  </a:lnTo>
                  <a:lnTo>
                    <a:pt x="11941" y="6932"/>
                  </a:lnTo>
                  <a:lnTo>
                    <a:pt x="10869" y="6932"/>
                  </a:lnTo>
                  <a:cubicBezTo>
                    <a:pt x="10680" y="6932"/>
                    <a:pt x="10523" y="7058"/>
                    <a:pt x="10460" y="7247"/>
                  </a:cubicBezTo>
                  <a:cubicBezTo>
                    <a:pt x="10365" y="7719"/>
                    <a:pt x="10208" y="8192"/>
                    <a:pt x="9924" y="8570"/>
                  </a:cubicBezTo>
                  <a:cubicBezTo>
                    <a:pt x="9798" y="8727"/>
                    <a:pt x="9861" y="8979"/>
                    <a:pt x="9956" y="9105"/>
                  </a:cubicBezTo>
                  <a:lnTo>
                    <a:pt x="10712" y="9830"/>
                  </a:lnTo>
                  <a:lnTo>
                    <a:pt x="9924" y="10618"/>
                  </a:lnTo>
                  <a:lnTo>
                    <a:pt x="9168" y="9893"/>
                  </a:lnTo>
                  <a:cubicBezTo>
                    <a:pt x="9111" y="9817"/>
                    <a:pt x="8996" y="9775"/>
                    <a:pt x="8879" y="9775"/>
                  </a:cubicBezTo>
                  <a:cubicBezTo>
                    <a:pt x="8803" y="9775"/>
                    <a:pt x="8726" y="9793"/>
                    <a:pt x="8664" y="9830"/>
                  </a:cubicBezTo>
                  <a:cubicBezTo>
                    <a:pt x="8223" y="10114"/>
                    <a:pt x="7813" y="10303"/>
                    <a:pt x="7341" y="10397"/>
                  </a:cubicBezTo>
                  <a:cubicBezTo>
                    <a:pt x="7120" y="10429"/>
                    <a:pt x="7026" y="10586"/>
                    <a:pt x="7026" y="10775"/>
                  </a:cubicBezTo>
                  <a:lnTo>
                    <a:pt x="7026" y="11846"/>
                  </a:lnTo>
                  <a:lnTo>
                    <a:pt x="5923" y="11846"/>
                  </a:lnTo>
                  <a:lnTo>
                    <a:pt x="5923" y="10775"/>
                  </a:lnTo>
                  <a:cubicBezTo>
                    <a:pt x="5923" y="10586"/>
                    <a:pt x="5797" y="10429"/>
                    <a:pt x="5577" y="10397"/>
                  </a:cubicBezTo>
                  <a:cubicBezTo>
                    <a:pt x="5135" y="10271"/>
                    <a:pt x="4663" y="10114"/>
                    <a:pt x="4253" y="9830"/>
                  </a:cubicBezTo>
                  <a:cubicBezTo>
                    <a:pt x="4191" y="9793"/>
                    <a:pt x="4119" y="9775"/>
                    <a:pt x="4047" y="9775"/>
                  </a:cubicBezTo>
                  <a:cubicBezTo>
                    <a:pt x="3937" y="9775"/>
                    <a:pt x="3826" y="9817"/>
                    <a:pt x="3749" y="9893"/>
                  </a:cubicBezTo>
                  <a:lnTo>
                    <a:pt x="2993" y="10618"/>
                  </a:lnTo>
                  <a:lnTo>
                    <a:pt x="2206" y="9830"/>
                  </a:lnTo>
                  <a:lnTo>
                    <a:pt x="2962" y="9105"/>
                  </a:lnTo>
                  <a:cubicBezTo>
                    <a:pt x="3088" y="8979"/>
                    <a:pt x="3119" y="8727"/>
                    <a:pt x="2993" y="8570"/>
                  </a:cubicBezTo>
                  <a:cubicBezTo>
                    <a:pt x="2710" y="8160"/>
                    <a:pt x="2521" y="7719"/>
                    <a:pt x="2458" y="7247"/>
                  </a:cubicBezTo>
                  <a:cubicBezTo>
                    <a:pt x="2395" y="7058"/>
                    <a:pt x="2237" y="6932"/>
                    <a:pt x="2048" y="6932"/>
                  </a:cubicBezTo>
                  <a:lnTo>
                    <a:pt x="977" y="6932"/>
                  </a:lnTo>
                  <a:lnTo>
                    <a:pt x="977" y="5829"/>
                  </a:lnTo>
                  <a:lnTo>
                    <a:pt x="2048" y="5829"/>
                  </a:lnTo>
                  <a:cubicBezTo>
                    <a:pt x="2237" y="5829"/>
                    <a:pt x="2395" y="5703"/>
                    <a:pt x="2458" y="5514"/>
                  </a:cubicBezTo>
                  <a:cubicBezTo>
                    <a:pt x="2552" y="5041"/>
                    <a:pt x="2710" y="4569"/>
                    <a:pt x="2993" y="4159"/>
                  </a:cubicBezTo>
                  <a:cubicBezTo>
                    <a:pt x="3119" y="4002"/>
                    <a:pt x="3088" y="3781"/>
                    <a:pt x="2962" y="3655"/>
                  </a:cubicBezTo>
                  <a:lnTo>
                    <a:pt x="2206" y="2899"/>
                  </a:lnTo>
                  <a:lnTo>
                    <a:pt x="2993" y="2111"/>
                  </a:lnTo>
                  <a:lnTo>
                    <a:pt x="3749" y="2868"/>
                  </a:lnTo>
                  <a:cubicBezTo>
                    <a:pt x="3820" y="2938"/>
                    <a:pt x="3921" y="2979"/>
                    <a:pt x="4023" y="2979"/>
                  </a:cubicBezTo>
                  <a:cubicBezTo>
                    <a:pt x="4103" y="2979"/>
                    <a:pt x="4184" y="2954"/>
                    <a:pt x="4253" y="2899"/>
                  </a:cubicBezTo>
                  <a:cubicBezTo>
                    <a:pt x="4694" y="2647"/>
                    <a:pt x="5135" y="2426"/>
                    <a:pt x="5577" y="2363"/>
                  </a:cubicBezTo>
                  <a:cubicBezTo>
                    <a:pt x="5797" y="2332"/>
                    <a:pt x="5923" y="2174"/>
                    <a:pt x="5923" y="1954"/>
                  </a:cubicBezTo>
                  <a:lnTo>
                    <a:pt x="5923" y="914"/>
                  </a:lnTo>
                  <a:close/>
                  <a:moveTo>
                    <a:pt x="5829" y="1"/>
                  </a:moveTo>
                  <a:cubicBezTo>
                    <a:pt x="5356" y="1"/>
                    <a:pt x="5009" y="347"/>
                    <a:pt x="5009" y="820"/>
                  </a:cubicBezTo>
                  <a:lnTo>
                    <a:pt x="5009" y="1576"/>
                  </a:lnTo>
                  <a:cubicBezTo>
                    <a:pt x="4631" y="1702"/>
                    <a:pt x="4285" y="1796"/>
                    <a:pt x="3970" y="2017"/>
                  </a:cubicBezTo>
                  <a:lnTo>
                    <a:pt x="3466" y="1481"/>
                  </a:lnTo>
                  <a:cubicBezTo>
                    <a:pt x="3308" y="1324"/>
                    <a:pt x="3103" y="1245"/>
                    <a:pt x="2891" y="1245"/>
                  </a:cubicBezTo>
                  <a:cubicBezTo>
                    <a:pt x="2678" y="1245"/>
                    <a:pt x="2458" y="1324"/>
                    <a:pt x="2269" y="1481"/>
                  </a:cubicBezTo>
                  <a:lnTo>
                    <a:pt x="1481" y="2269"/>
                  </a:lnTo>
                  <a:cubicBezTo>
                    <a:pt x="1166" y="2584"/>
                    <a:pt x="1166" y="3120"/>
                    <a:pt x="1481" y="3466"/>
                  </a:cubicBezTo>
                  <a:lnTo>
                    <a:pt x="2017" y="3970"/>
                  </a:lnTo>
                  <a:cubicBezTo>
                    <a:pt x="1796" y="4285"/>
                    <a:pt x="1701" y="4632"/>
                    <a:pt x="1575" y="5010"/>
                  </a:cubicBezTo>
                  <a:lnTo>
                    <a:pt x="819" y="5010"/>
                  </a:lnTo>
                  <a:cubicBezTo>
                    <a:pt x="347" y="5010"/>
                    <a:pt x="0" y="5356"/>
                    <a:pt x="0" y="5829"/>
                  </a:cubicBezTo>
                  <a:lnTo>
                    <a:pt x="0" y="6932"/>
                  </a:lnTo>
                  <a:cubicBezTo>
                    <a:pt x="0" y="7404"/>
                    <a:pt x="347" y="7751"/>
                    <a:pt x="819" y="7751"/>
                  </a:cubicBezTo>
                  <a:lnTo>
                    <a:pt x="1575" y="7751"/>
                  </a:lnTo>
                  <a:cubicBezTo>
                    <a:pt x="1701" y="8097"/>
                    <a:pt x="1796" y="8475"/>
                    <a:pt x="2017" y="8759"/>
                  </a:cubicBezTo>
                  <a:lnTo>
                    <a:pt x="1481" y="9295"/>
                  </a:lnTo>
                  <a:cubicBezTo>
                    <a:pt x="1166" y="9610"/>
                    <a:pt x="1166" y="10114"/>
                    <a:pt x="1481" y="10460"/>
                  </a:cubicBezTo>
                  <a:lnTo>
                    <a:pt x="2269" y="11248"/>
                  </a:lnTo>
                  <a:cubicBezTo>
                    <a:pt x="2426" y="11405"/>
                    <a:pt x="2639" y="11484"/>
                    <a:pt x="2855" y="11484"/>
                  </a:cubicBezTo>
                  <a:cubicBezTo>
                    <a:pt x="3072" y="11484"/>
                    <a:pt x="3292" y="11405"/>
                    <a:pt x="3466" y="11248"/>
                  </a:cubicBezTo>
                  <a:lnTo>
                    <a:pt x="3970" y="10744"/>
                  </a:lnTo>
                  <a:cubicBezTo>
                    <a:pt x="4285" y="10933"/>
                    <a:pt x="4631" y="11059"/>
                    <a:pt x="5009" y="11185"/>
                  </a:cubicBezTo>
                  <a:lnTo>
                    <a:pt x="5009" y="11909"/>
                  </a:lnTo>
                  <a:cubicBezTo>
                    <a:pt x="5009" y="12382"/>
                    <a:pt x="5356" y="12760"/>
                    <a:pt x="5829" y="12760"/>
                  </a:cubicBezTo>
                  <a:lnTo>
                    <a:pt x="6931" y="12760"/>
                  </a:lnTo>
                  <a:cubicBezTo>
                    <a:pt x="7404" y="12760"/>
                    <a:pt x="7750" y="12382"/>
                    <a:pt x="7750" y="11909"/>
                  </a:cubicBezTo>
                  <a:lnTo>
                    <a:pt x="7750" y="11185"/>
                  </a:lnTo>
                  <a:cubicBezTo>
                    <a:pt x="8097" y="11059"/>
                    <a:pt x="8475" y="10933"/>
                    <a:pt x="8790" y="10744"/>
                  </a:cubicBezTo>
                  <a:lnTo>
                    <a:pt x="9294" y="11248"/>
                  </a:lnTo>
                  <a:cubicBezTo>
                    <a:pt x="9452" y="11405"/>
                    <a:pt x="9656" y="11484"/>
                    <a:pt x="9865" y="11484"/>
                  </a:cubicBezTo>
                  <a:cubicBezTo>
                    <a:pt x="10074" y="11484"/>
                    <a:pt x="10287" y="11405"/>
                    <a:pt x="10460" y="11248"/>
                  </a:cubicBezTo>
                  <a:lnTo>
                    <a:pt x="11247" y="10460"/>
                  </a:lnTo>
                  <a:cubicBezTo>
                    <a:pt x="11563" y="10145"/>
                    <a:pt x="11563" y="9641"/>
                    <a:pt x="11247" y="9295"/>
                  </a:cubicBezTo>
                  <a:lnTo>
                    <a:pt x="10743" y="8759"/>
                  </a:lnTo>
                  <a:cubicBezTo>
                    <a:pt x="10932" y="8444"/>
                    <a:pt x="11058" y="8097"/>
                    <a:pt x="11184" y="7751"/>
                  </a:cubicBezTo>
                  <a:lnTo>
                    <a:pt x="11941" y="7751"/>
                  </a:lnTo>
                  <a:cubicBezTo>
                    <a:pt x="12413" y="7751"/>
                    <a:pt x="12760" y="7404"/>
                    <a:pt x="12760" y="6932"/>
                  </a:cubicBezTo>
                  <a:lnTo>
                    <a:pt x="12760" y="5829"/>
                  </a:lnTo>
                  <a:cubicBezTo>
                    <a:pt x="12760" y="5356"/>
                    <a:pt x="12350" y="5010"/>
                    <a:pt x="11941" y="5010"/>
                  </a:cubicBezTo>
                  <a:lnTo>
                    <a:pt x="11184" y="5010"/>
                  </a:lnTo>
                  <a:cubicBezTo>
                    <a:pt x="11058" y="4632"/>
                    <a:pt x="10932" y="4285"/>
                    <a:pt x="10743" y="3970"/>
                  </a:cubicBezTo>
                  <a:lnTo>
                    <a:pt x="11247" y="3466"/>
                  </a:lnTo>
                  <a:cubicBezTo>
                    <a:pt x="11563" y="3151"/>
                    <a:pt x="11563" y="2647"/>
                    <a:pt x="11247" y="2269"/>
                  </a:cubicBezTo>
                  <a:lnTo>
                    <a:pt x="10460" y="1481"/>
                  </a:lnTo>
                  <a:cubicBezTo>
                    <a:pt x="10302" y="1324"/>
                    <a:pt x="10098" y="1245"/>
                    <a:pt x="9889" y="1245"/>
                  </a:cubicBezTo>
                  <a:cubicBezTo>
                    <a:pt x="9680" y="1245"/>
                    <a:pt x="9467" y="1324"/>
                    <a:pt x="9294" y="1481"/>
                  </a:cubicBezTo>
                  <a:lnTo>
                    <a:pt x="8790" y="2017"/>
                  </a:lnTo>
                  <a:cubicBezTo>
                    <a:pt x="8475" y="1796"/>
                    <a:pt x="8097" y="1702"/>
                    <a:pt x="7750" y="1576"/>
                  </a:cubicBezTo>
                  <a:lnTo>
                    <a:pt x="7750" y="820"/>
                  </a:lnTo>
                  <a:cubicBezTo>
                    <a:pt x="7750" y="347"/>
                    <a:pt x="7404" y="1"/>
                    <a:pt x="6931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1B00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19"/>
            <p:cNvSpPr/>
            <p:nvPr/>
          </p:nvSpPr>
          <p:spPr>
            <a:xfrm>
              <a:off x="-63160900" y="2021425"/>
              <a:ext cx="137850" cy="137850"/>
            </a:xfrm>
            <a:custGeom>
              <a:rect b="b" l="l" r="r" t="t"/>
              <a:pathLst>
                <a:path extrusionOk="0" h="5514" w="5514">
                  <a:moveTo>
                    <a:pt x="2773" y="820"/>
                  </a:moveTo>
                  <a:cubicBezTo>
                    <a:pt x="3813" y="820"/>
                    <a:pt x="4695" y="1702"/>
                    <a:pt x="4695" y="2742"/>
                  </a:cubicBezTo>
                  <a:cubicBezTo>
                    <a:pt x="4695" y="3813"/>
                    <a:pt x="3813" y="4695"/>
                    <a:pt x="2773" y="4695"/>
                  </a:cubicBezTo>
                  <a:cubicBezTo>
                    <a:pt x="1702" y="4695"/>
                    <a:pt x="820" y="3813"/>
                    <a:pt x="820" y="2742"/>
                  </a:cubicBezTo>
                  <a:cubicBezTo>
                    <a:pt x="820" y="1702"/>
                    <a:pt x="1702" y="820"/>
                    <a:pt x="2773" y="820"/>
                  </a:cubicBezTo>
                  <a:close/>
                  <a:moveTo>
                    <a:pt x="2773" y="1"/>
                  </a:moveTo>
                  <a:cubicBezTo>
                    <a:pt x="1229" y="1"/>
                    <a:pt x="1" y="1198"/>
                    <a:pt x="1" y="2742"/>
                  </a:cubicBezTo>
                  <a:cubicBezTo>
                    <a:pt x="1" y="4285"/>
                    <a:pt x="1229" y="5514"/>
                    <a:pt x="2773" y="5514"/>
                  </a:cubicBezTo>
                  <a:cubicBezTo>
                    <a:pt x="4285" y="5514"/>
                    <a:pt x="5514" y="4285"/>
                    <a:pt x="5514" y="2742"/>
                  </a:cubicBezTo>
                  <a:cubicBezTo>
                    <a:pt x="5514" y="1229"/>
                    <a:pt x="4254" y="1"/>
                    <a:pt x="2773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1B00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3" name="Google Shape;183;p19"/>
          <p:cNvSpPr txBox="1"/>
          <p:nvPr>
            <p:ph idx="4294967295" type="subTitle"/>
          </p:nvPr>
        </p:nvSpPr>
        <p:spPr>
          <a:xfrm flipH="1">
            <a:off x="4212938" y="3935955"/>
            <a:ext cx="1498200" cy="97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/>
              <a:t>Limit screen time </a:t>
            </a:r>
            <a:endParaRPr sz="900"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9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" name="Google Shape;379;p37"/>
          <p:cNvPicPr preferRelativeResize="0"/>
          <p:nvPr/>
        </p:nvPicPr>
        <p:blipFill rotWithShape="1">
          <a:blip r:embed="rId3">
            <a:alphaModFix amt="43000"/>
          </a:blip>
          <a:srcRect b="-910" l="-12410" r="12409" t="910"/>
          <a:stretch/>
        </p:blipFill>
        <p:spPr>
          <a:xfrm>
            <a:off x="50300" y="0"/>
            <a:ext cx="77152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Google Shape;380;p37"/>
          <p:cNvSpPr/>
          <p:nvPr/>
        </p:nvSpPr>
        <p:spPr>
          <a:xfrm>
            <a:off x="-38250" y="-19125"/>
            <a:ext cx="3403525" cy="5213625"/>
          </a:xfrm>
          <a:custGeom>
            <a:rect b="b" l="l" r="r" t="t"/>
            <a:pathLst>
              <a:path extrusionOk="0" h="208545" w="136141">
                <a:moveTo>
                  <a:pt x="114980" y="0"/>
                </a:moveTo>
                <a:lnTo>
                  <a:pt x="136141" y="208545"/>
                </a:lnTo>
                <a:lnTo>
                  <a:pt x="0" y="208545"/>
                </a:lnTo>
                <a:lnTo>
                  <a:pt x="0" y="255"/>
                </a:lnTo>
                <a:close/>
              </a:path>
            </a:pathLst>
          </a:custGeom>
          <a:solidFill>
            <a:srgbClr val="1B0043"/>
          </a:solidFill>
          <a:ln>
            <a:noFill/>
          </a:ln>
        </p:spPr>
      </p:sp>
      <p:sp>
        <p:nvSpPr>
          <p:cNvPr id="381" name="Google Shape;381;p37"/>
          <p:cNvSpPr/>
          <p:nvPr/>
        </p:nvSpPr>
        <p:spPr>
          <a:xfrm>
            <a:off x="5729875" y="-6374"/>
            <a:ext cx="3792300" cy="5149875"/>
          </a:xfrm>
          <a:custGeom>
            <a:rect b="b" l="l" r="r" t="t"/>
            <a:pathLst>
              <a:path extrusionOk="0" h="205995" w="151692">
                <a:moveTo>
                  <a:pt x="34162" y="510"/>
                </a:moveTo>
                <a:lnTo>
                  <a:pt x="0" y="205995"/>
                </a:lnTo>
                <a:lnTo>
                  <a:pt x="140729" y="205995"/>
                </a:lnTo>
                <a:lnTo>
                  <a:pt x="151692" y="177186"/>
                </a:lnTo>
                <a:lnTo>
                  <a:pt x="140984" y="0"/>
                </a:lnTo>
                <a:close/>
              </a:path>
            </a:pathLst>
          </a:custGeom>
          <a:solidFill>
            <a:srgbClr val="FAFAFA"/>
          </a:solidFill>
          <a:ln>
            <a:noFill/>
          </a:ln>
        </p:spPr>
      </p:sp>
      <p:sp>
        <p:nvSpPr>
          <p:cNvPr id="382" name="Google Shape;382;p37"/>
          <p:cNvSpPr txBox="1"/>
          <p:nvPr>
            <p:ph type="ctrTitle"/>
          </p:nvPr>
        </p:nvSpPr>
        <p:spPr>
          <a:xfrm>
            <a:off x="2007250" y="405325"/>
            <a:ext cx="5143500" cy="51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/>
              <a:t>RULES ON </a:t>
            </a:r>
            <a:r>
              <a:rPr lang="es" sz="2000"/>
              <a:t>CONNECTING</a:t>
            </a:r>
            <a:endParaRPr sz="2000"/>
          </a:p>
        </p:txBody>
      </p:sp>
      <p:sp>
        <p:nvSpPr>
          <p:cNvPr id="383" name="Google Shape;383;p37"/>
          <p:cNvSpPr/>
          <p:nvPr/>
        </p:nvSpPr>
        <p:spPr>
          <a:xfrm>
            <a:off x="838200" y="1985413"/>
            <a:ext cx="597300" cy="517500"/>
          </a:xfrm>
          <a:prstGeom prst="hexagon">
            <a:avLst>
              <a:gd fmla="val 25000" name="adj"/>
              <a:gd fmla="val 115470" name="vf"/>
            </a:avLst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4" name="Google Shape;384;p37"/>
          <p:cNvSpPr/>
          <p:nvPr/>
        </p:nvSpPr>
        <p:spPr>
          <a:xfrm>
            <a:off x="4273350" y="1985418"/>
            <a:ext cx="597300" cy="517500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5" name="Google Shape;385;p37"/>
          <p:cNvSpPr/>
          <p:nvPr/>
        </p:nvSpPr>
        <p:spPr>
          <a:xfrm>
            <a:off x="7718775" y="1985343"/>
            <a:ext cx="597300" cy="517500"/>
          </a:xfrm>
          <a:prstGeom prst="hexagon">
            <a:avLst>
              <a:gd fmla="val 25000" name="adj"/>
              <a:gd fmla="val 115470" name="vf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86" name="Google Shape;386;p37"/>
          <p:cNvGrpSpPr/>
          <p:nvPr/>
        </p:nvGrpSpPr>
        <p:grpSpPr>
          <a:xfrm>
            <a:off x="1000004" y="2107373"/>
            <a:ext cx="273486" cy="273486"/>
            <a:chOff x="1190625" y="238125"/>
            <a:chExt cx="5219200" cy="5219200"/>
          </a:xfrm>
        </p:grpSpPr>
        <p:sp>
          <p:nvSpPr>
            <p:cNvPr id="387" name="Google Shape;387;p37"/>
            <p:cNvSpPr/>
            <p:nvPr/>
          </p:nvSpPr>
          <p:spPr>
            <a:xfrm>
              <a:off x="1190625" y="2400000"/>
              <a:ext cx="2126000" cy="3057325"/>
            </a:xfrm>
            <a:custGeom>
              <a:rect b="b" l="l" r="r" t="t"/>
              <a:pathLst>
                <a:path extrusionOk="0" h="122293" w="85040">
                  <a:moveTo>
                    <a:pt x="42536" y="6035"/>
                  </a:moveTo>
                  <a:cubicBezTo>
                    <a:pt x="54410" y="6035"/>
                    <a:pt x="64098" y="15495"/>
                    <a:pt x="64522" y="27238"/>
                  </a:cubicBezTo>
                  <a:cubicBezTo>
                    <a:pt x="51213" y="26716"/>
                    <a:pt x="42895" y="22541"/>
                    <a:pt x="39046" y="20029"/>
                  </a:cubicBezTo>
                  <a:cubicBezTo>
                    <a:pt x="40351" y="18333"/>
                    <a:pt x="40938" y="17158"/>
                    <a:pt x="41036" y="16995"/>
                  </a:cubicBezTo>
                  <a:lnTo>
                    <a:pt x="35621" y="14353"/>
                  </a:lnTo>
                  <a:cubicBezTo>
                    <a:pt x="35458" y="14679"/>
                    <a:pt x="31804" y="21692"/>
                    <a:pt x="20616" y="26096"/>
                  </a:cubicBezTo>
                  <a:cubicBezTo>
                    <a:pt x="21594" y="14875"/>
                    <a:pt x="31054" y="6035"/>
                    <a:pt x="42536" y="6035"/>
                  </a:cubicBezTo>
                  <a:close/>
                  <a:moveTo>
                    <a:pt x="34838" y="24465"/>
                  </a:moveTo>
                  <a:cubicBezTo>
                    <a:pt x="39013" y="27401"/>
                    <a:pt x="48441" y="32555"/>
                    <a:pt x="63902" y="33240"/>
                  </a:cubicBezTo>
                  <a:cubicBezTo>
                    <a:pt x="61554" y="42863"/>
                    <a:pt x="52877" y="50039"/>
                    <a:pt x="42536" y="50039"/>
                  </a:cubicBezTo>
                  <a:cubicBezTo>
                    <a:pt x="31870" y="50039"/>
                    <a:pt x="22964" y="42439"/>
                    <a:pt x="20942" y="32392"/>
                  </a:cubicBezTo>
                  <a:cubicBezTo>
                    <a:pt x="27238" y="30206"/>
                    <a:pt x="31739" y="27238"/>
                    <a:pt x="34838" y="24465"/>
                  </a:cubicBezTo>
                  <a:close/>
                  <a:moveTo>
                    <a:pt x="42536" y="56074"/>
                  </a:moveTo>
                  <a:cubicBezTo>
                    <a:pt x="45733" y="56074"/>
                    <a:pt x="48832" y="56465"/>
                    <a:pt x="51768" y="57248"/>
                  </a:cubicBezTo>
                  <a:lnTo>
                    <a:pt x="42536" y="67882"/>
                  </a:lnTo>
                  <a:lnTo>
                    <a:pt x="33272" y="57248"/>
                  </a:lnTo>
                  <a:cubicBezTo>
                    <a:pt x="36241" y="56465"/>
                    <a:pt x="39340" y="56074"/>
                    <a:pt x="42536" y="56074"/>
                  </a:cubicBezTo>
                  <a:close/>
                  <a:moveTo>
                    <a:pt x="57868" y="59434"/>
                  </a:moveTo>
                  <a:cubicBezTo>
                    <a:pt x="70361" y="65240"/>
                    <a:pt x="79038" y="77929"/>
                    <a:pt x="79038" y="92575"/>
                  </a:cubicBezTo>
                  <a:lnTo>
                    <a:pt x="79038" y="116257"/>
                  </a:lnTo>
                  <a:lnTo>
                    <a:pt x="67523" y="116257"/>
                  </a:lnTo>
                  <a:lnTo>
                    <a:pt x="67523" y="93815"/>
                  </a:lnTo>
                  <a:lnTo>
                    <a:pt x="61521" y="93815"/>
                  </a:lnTo>
                  <a:lnTo>
                    <a:pt x="61521" y="116257"/>
                  </a:lnTo>
                  <a:lnTo>
                    <a:pt x="23552" y="116257"/>
                  </a:lnTo>
                  <a:lnTo>
                    <a:pt x="23552" y="93815"/>
                  </a:lnTo>
                  <a:lnTo>
                    <a:pt x="17517" y="93815"/>
                  </a:lnTo>
                  <a:lnTo>
                    <a:pt x="17517" y="116257"/>
                  </a:lnTo>
                  <a:lnTo>
                    <a:pt x="6035" y="116257"/>
                  </a:lnTo>
                  <a:lnTo>
                    <a:pt x="6035" y="92575"/>
                  </a:lnTo>
                  <a:cubicBezTo>
                    <a:pt x="6035" y="77929"/>
                    <a:pt x="14712" y="65240"/>
                    <a:pt x="27205" y="59434"/>
                  </a:cubicBezTo>
                  <a:lnTo>
                    <a:pt x="39503" y="73558"/>
                  </a:lnTo>
                  <a:lnTo>
                    <a:pt x="39503" y="91042"/>
                  </a:lnTo>
                  <a:lnTo>
                    <a:pt x="45537" y="91042"/>
                  </a:lnTo>
                  <a:lnTo>
                    <a:pt x="45537" y="73558"/>
                  </a:lnTo>
                  <a:lnTo>
                    <a:pt x="57868" y="59434"/>
                  </a:lnTo>
                  <a:close/>
                  <a:moveTo>
                    <a:pt x="42536" y="0"/>
                  </a:moveTo>
                  <a:cubicBezTo>
                    <a:pt x="27074" y="0"/>
                    <a:pt x="14516" y="12592"/>
                    <a:pt x="14516" y="28053"/>
                  </a:cubicBezTo>
                  <a:cubicBezTo>
                    <a:pt x="14516" y="38459"/>
                    <a:pt x="20192" y="47527"/>
                    <a:pt x="28640" y="52355"/>
                  </a:cubicBezTo>
                  <a:cubicBezTo>
                    <a:pt x="12004" y="58129"/>
                    <a:pt x="0" y="73982"/>
                    <a:pt x="0" y="92575"/>
                  </a:cubicBezTo>
                  <a:lnTo>
                    <a:pt x="0" y="122292"/>
                  </a:lnTo>
                  <a:lnTo>
                    <a:pt x="85040" y="122292"/>
                  </a:lnTo>
                  <a:lnTo>
                    <a:pt x="85040" y="92575"/>
                  </a:lnTo>
                  <a:cubicBezTo>
                    <a:pt x="85040" y="73982"/>
                    <a:pt x="73068" y="58129"/>
                    <a:pt x="56400" y="52355"/>
                  </a:cubicBezTo>
                  <a:cubicBezTo>
                    <a:pt x="64848" y="47527"/>
                    <a:pt x="70557" y="38459"/>
                    <a:pt x="70557" y="28053"/>
                  </a:cubicBezTo>
                  <a:cubicBezTo>
                    <a:pt x="70557" y="12592"/>
                    <a:pt x="57966" y="0"/>
                    <a:pt x="425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37"/>
            <p:cNvSpPr/>
            <p:nvPr/>
          </p:nvSpPr>
          <p:spPr>
            <a:xfrm>
              <a:off x="2178175" y="4808975"/>
              <a:ext cx="150900" cy="156600"/>
            </a:xfrm>
            <a:custGeom>
              <a:rect b="b" l="l" r="r" t="t"/>
              <a:pathLst>
                <a:path extrusionOk="0" h="6264" w="6036">
                  <a:moveTo>
                    <a:pt x="1" y="0"/>
                  </a:moveTo>
                  <a:lnTo>
                    <a:pt x="1" y="6263"/>
                  </a:lnTo>
                  <a:lnTo>
                    <a:pt x="6035" y="6263"/>
                  </a:lnTo>
                  <a:lnTo>
                    <a:pt x="60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37"/>
            <p:cNvSpPr/>
            <p:nvPr/>
          </p:nvSpPr>
          <p:spPr>
            <a:xfrm>
              <a:off x="4283800" y="2400000"/>
              <a:ext cx="2126025" cy="3057325"/>
            </a:xfrm>
            <a:custGeom>
              <a:rect b="b" l="l" r="r" t="t"/>
              <a:pathLst>
                <a:path extrusionOk="0" h="122293" w="85041">
                  <a:moveTo>
                    <a:pt x="42504" y="6035"/>
                  </a:moveTo>
                  <a:cubicBezTo>
                    <a:pt x="53627" y="6035"/>
                    <a:pt x="62826" y="14320"/>
                    <a:pt x="64294" y="25020"/>
                  </a:cubicBezTo>
                  <a:lnTo>
                    <a:pt x="53692" y="25020"/>
                  </a:lnTo>
                  <a:lnTo>
                    <a:pt x="53692" y="17354"/>
                  </a:lnTo>
                  <a:lnTo>
                    <a:pt x="47690" y="17354"/>
                  </a:lnTo>
                  <a:lnTo>
                    <a:pt x="47690" y="25020"/>
                  </a:lnTo>
                  <a:lnTo>
                    <a:pt x="20714" y="25020"/>
                  </a:lnTo>
                  <a:cubicBezTo>
                    <a:pt x="22182" y="14320"/>
                    <a:pt x="31413" y="6035"/>
                    <a:pt x="42504" y="6035"/>
                  </a:cubicBezTo>
                  <a:close/>
                  <a:moveTo>
                    <a:pt x="16604" y="38720"/>
                  </a:moveTo>
                  <a:cubicBezTo>
                    <a:pt x="18463" y="43189"/>
                    <a:pt x="21431" y="47071"/>
                    <a:pt x="25183" y="50039"/>
                  </a:cubicBezTo>
                  <a:lnTo>
                    <a:pt x="12233" y="50039"/>
                  </a:lnTo>
                  <a:lnTo>
                    <a:pt x="16604" y="38720"/>
                  </a:lnTo>
                  <a:close/>
                  <a:moveTo>
                    <a:pt x="64294" y="31054"/>
                  </a:moveTo>
                  <a:cubicBezTo>
                    <a:pt x="62826" y="41754"/>
                    <a:pt x="53627" y="50039"/>
                    <a:pt x="42504" y="50039"/>
                  </a:cubicBezTo>
                  <a:cubicBezTo>
                    <a:pt x="31413" y="50039"/>
                    <a:pt x="22182" y="41754"/>
                    <a:pt x="20714" y="31054"/>
                  </a:cubicBezTo>
                  <a:close/>
                  <a:moveTo>
                    <a:pt x="68665" y="38100"/>
                  </a:moveTo>
                  <a:lnTo>
                    <a:pt x="73917" y="50039"/>
                  </a:lnTo>
                  <a:lnTo>
                    <a:pt x="59825" y="50039"/>
                  </a:lnTo>
                  <a:cubicBezTo>
                    <a:pt x="63772" y="46940"/>
                    <a:pt x="66838" y="42830"/>
                    <a:pt x="68665" y="38100"/>
                  </a:cubicBezTo>
                  <a:close/>
                  <a:moveTo>
                    <a:pt x="42504" y="56074"/>
                  </a:moveTo>
                  <a:cubicBezTo>
                    <a:pt x="45701" y="56074"/>
                    <a:pt x="48799" y="56465"/>
                    <a:pt x="51768" y="57248"/>
                  </a:cubicBezTo>
                  <a:lnTo>
                    <a:pt x="42504" y="67882"/>
                  </a:lnTo>
                  <a:lnTo>
                    <a:pt x="33272" y="57248"/>
                  </a:lnTo>
                  <a:cubicBezTo>
                    <a:pt x="36208" y="56465"/>
                    <a:pt x="39307" y="56074"/>
                    <a:pt x="42504" y="56074"/>
                  </a:cubicBezTo>
                  <a:close/>
                  <a:moveTo>
                    <a:pt x="57835" y="59434"/>
                  </a:moveTo>
                  <a:cubicBezTo>
                    <a:pt x="70329" y="65240"/>
                    <a:pt x="79005" y="77929"/>
                    <a:pt x="79005" y="92575"/>
                  </a:cubicBezTo>
                  <a:lnTo>
                    <a:pt x="79005" y="116257"/>
                  </a:lnTo>
                  <a:lnTo>
                    <a:pt x="67523" y="116257"/>
                  </a:lnTo>
                  <a:lnTo>
                    <a:pt x="67523" y="93815"/>
                  </a:lnTo>
                  <a:lnTo>
                    <a:pt x="61489" y="93815"/>
                  </a:lnTo>
                  <a:lnTo>
                    <a:pt x="61489" y="116257"/>
                  </a:lnTo>
                  <a:lnTo>
                    <a:pt x="23519" y="116257"/>
                  </a:lnTo>
                  <a:lnTo>
                    <a:pt x="23519" y="93815"/>
                  </a:lnTo>
                  <a:lnTo>
                    <a:pt x="17517" y="93815"/>
                  </a:lnTo>
                  <a:lnTo>
                    <a:pt x="17517" y="116257"/>
                  </a:lnTo>
                  <a:lnTo>
                    <a:pt x="6002" y="116257"/>
                  </a:lnTo>
                  <a:lnTo>
                    <a:pt x="6002" y="92575"/>
                  </a:lnTo>
                  <a:cubicBezTo>
                    <a:pt x="6002" y="77929"/>
                    <a:pt x="14679" y="65240"/>
                    <a:pt x="27172" y="59434"/>
                  </a:cubicBezTo>
                  <a:lnTo>
                    <a:pt x="39503" y="73558"/>
                  </a:lnTo>
                  <a:lnTo>
                    <a:pt x="39503" y="91042"/>
                  </a:lnTo>
                  <a:lnTo>
                    <a:pt x="45537" y="91042"/>
                  </a:lnTo>
                  <a:lnTo>
                    <a:pt x="45537" y="73558"/>
                  </a:lnTo>
                  <a:lnTo>
                    <a:pt x="57835" y="59434"/>
                  </a:lnTo>
                  <a:close/>
                  <a:moveTo>
                    <a:pt x="42504" y="0"/>
                  </a:moveTo>
                  <a:cubicBezTo>
                    <a:pt x="27270" y="0"/>
                    <a:pt x="14842" y="12265"/>
                    <a:pt x="14516" y="27434"/>
                  </a:cubicBezTo>
                  <a:lnTo>
                    <a:pt x="3458" y="56074"/>
                  </a:lnTo>
                  <a:lnTo>
                    <a:pt x="20714" y="56074"/>
                  </a:lnTo>
                  <a:cubicBezTo>
                    <a:pt x="8318" y="63511"/>
                    <a:pt x="0" y="77081"/>
                    <a:pt x="0" y="92575"/>
                  </a:cubicBezTo>
                  <a:lnTo>
                    <a:pt x="0" y="122292"/>
                  </a:lnTo>
                  <a:lnTo>
                    <a:pt x="85040" y="122292"/>
                  </a:lnTo>
                  <a:lnTo>
                    <a:pt x="85040" y="92575"/>
                  </a:lnTo>
                  <a:cubicBezTo>
                    <a:pt x="85040" y="77081"/>
                    <a:pt x="76722" y="63511"/>
                    <a:pt x="64294" y="56074"/>
                  </a:cubicBezTo>
                  <a:lnTo>
                    <a:pt x="83116" y="56074"/>
                  </a:lnTo>
                  <a:lnTo>
                    <a:pt x="70524" y="27368"/>
                  </a:lnTo>
                  <a:cubicBezTo>
                    <a:pt x="70165" y="12233"/>
                    <a:pt x="57737" y="0"/>
                    <a:pt x="425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37"/>
            <p:cNvSpPr/>
            <p:nvPr/>
          </p:nvSpPr>
          <p:spPr>
            <a:xfrm>
              <a:off x="5271350" y="4808975"/>
              <a:ext cx="150900" cy="156600"/>
            </a:xfrm>
            <a:custGeom>
              <a:rect b="b" l="l" r="r" t="t"/>
              <a:pathLst>
                <a:path extrusionOk="0" h="6264" w="6036">
                  <a:moveTo>
                    <a:pt x="1" y="0"/>
                  </a:moveTo>
                  <a:lnTo>
                    <a:pt x="1" y="6263"/>
                  </a:lnTo>
                  <a:lnTo>
                    <a:pt x="6035" y="6263"/>
                  </a:lnTo>
                  <a:lnTo>
                    <a:pt x="60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37"/>
            <p:cNvSpPr/>
            <p:nvPr/>
          </p:nvSpPr>
          <p:spPr>
            <a:xfrm>
              <a:off x="2052600" y="238125"/>
              <a:ext cx="3637125" cy="2137425"/>
            </a:xfrm>
            <a:custGeom>
              <a:rect b="b" l="l" r="r" t="t"/>
              <a:pathLst>
                <a:path extrusionOk="0" h="85497" w="145485">
                  <a:moveTo>
                    <a:pt x="80604" y="6035"/>
                  </a:moveTo>
                  <a:lnTo>
                    <a:pt x="80604" y="17680"/>
                  </a:lnTo>
                  <a:cubicBezTo>
                    <a:pt x="77766" y="22703"/>
                    <a:pt x="76135" y="28510"/>
                    <a:pt x="76135" y="34675"/>
                  </a:cubicBezTo>
                  <a:cubicBezTo>
                    <a:pt x="76135" y="40840"/>
                    <a:pt x="77766" y="46646"/>
                    <a:pt x="80604" y="51670"/>
                  </a:cubicBezTo>
                  <a:lnTo>
                    <a:pt x="80604" y="63315"/>
                  </a:lnTo>
                  <a:lnTo>
                    <a:pt x="30728" y="63315"/>
                  </a:lnTo>
                  <a:lnTo>
                    <a:pt x="19572" y="69709"/>
                  </a:lnTo>
                  <a:lnTo>
                    <a:pt x="23030" y="63315"/>
                  </a:lnTo>
                  <a:lnTo>
                    <a:pt x="6035" y="63315"/>
                  </a:lnTo>
                  <a:lnTo>
                    <a:pt x="6035" y="6035"/>
                  </a:lnTo>
                  <a:close/>
                  <a:moveTo>
                    <a:pt x="110810" y="6035"/>
                  </a:moveTo>
                  <a:cubicBezTo>
                    <a:pt x="126598" y="6035"/>
                    <a:pt x="139450" y="18887"/>
                    <a:pt x="139450" y="34675"/>
                  </a:cubicBezTo>
                  <a:cubicBezTo>
                    <a:pt x="139450" y="45081"/>
                    <a:pt x="133807" y="54671"/>
                    <a:pt x="124706" y="59727"/>
                  </a:cubicBezTo>
                  <a:lnTo>
                    <a:pt x="122096" y="61195"/>
                  </a:lnTo>
                  <a:lnTo>
                    <a:pt x="126728" y="69709"/>
                  </a:lnTo>
                  <a:lnTo>
                    <a:pt x="115050" y="63022"/>
                  </a:lnTo>
                  <a:lnTo>
                    <a:pt x="114072" y="63119"/>
                  </a:lnTo>
                  <a:cubicBezTo>
                    <a:pt x="112963" y="63250"/>
                    <a:pt x="111854" y="63315"/>
                    <a:pt x="110810" y="63315"/>
                  </a:cubicBezTo>
                  <a:cubicBezTo>
                    <a:pt x="95022" y="63315"/>
                    <a:pt x="82170" y="50463"/>
                    <a:pt x="82170" y="34675"/>
                  </a:cubicBezTo>
                  <a:cubicBezTo>
                    <a:pt x="82170" y="18887"/>
                    <a:pt x="95022" y="6035"/>
                    <a:pt x="110810" y="6035"/>
                  </a:cubicBezTo>
                  <a:close/>
                  <a:moveTo>
                    <a:pt x="0" y="0"/>
                  </a:moveTo>
                  <a:lnTo>
                    <a:pt x="0" y="69350"/>
                  </a:lnTo>
                  <a:lnTo>
                    <a:pt x="12918" y="69350"/>
                  </a:lnTo>
                  <a:lnTo>
                    <a:pt x="4078" y="85497"/>
                  </a:lnTo>
                  <a:lnTo>
                    <a:pt x="4078" y="85497"/>
                  </a:lnTo>
                  <a:lnTo>
                    <a:pt x="32326" y="69350"/>
                  </a:lnTo>
                  <a:lnTo>
                    <a:pt x="86639" y="69350"/>
                  </a:lnTo>
                  <a:lnTo>
                    <a:pt x="86639" y="59499"/>
                  </a:lnTo>
                  <a:cubicBezTo>
                    <a:pt x="92902" y="65566"/>
                    <a:pt x="101415" y="69350"/>
                    <a:pt x="110810" y="69350"/>
                  </a:cubicBezTo>
                  <a:cubicBezTo>
                    <a:pt x="111756" y="69350"/>
                    <a:pt x="112767" y="69285"/>
                    <a:pt x="113746" y="69219"/>
                  </a:cubicBezTo>
                  <a:lnTo>
                    <a:pt x="142190" y="85497"/>
                  </a:lnTo>
                  <a:lnTo>
                    <a:pt x="130153" y="63446"/>
                  </a:lnTo>
                  <a:cubicBezTo>
                    <a:pt x="139678" y="57020"/>
                    <a:pt x="145485" y="46255"/>
                    <a:pt x="145485" y="34675"/>
                  </a:cubicBezTo>
                  <a:cubicBezTo>
                    <a:pt x="145485" y="15560"/>
                    <a:pt x="129925" y="0"/>
                    <a:pt x="110810" y="0"/>
                  </a:cubicBezTo>
                  <a:cubicBezTo>
                    <a:pt x="101415" y="0"/>
                    <a:pt x="92902" y="3784"/>
                    <a:pt x="86639" y="9851"/>
                  </a:cubicBezTo>
                  <a:lnTo>
                    <a:pt x="866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37"/>
            <p:cNvSpPr/>
            <p:nvPr/>
          </p:nvSpPr>
          <p:spPr>
            <a:xfrm>
              <a:off x="4353100" y="1032400"/>
              <a:ext cx="150075" cy="165575"/>
            </a:xfrm>
            <a:custGeom>
              <a:rect b="b" l="l" r="r" t="t"/>
              <a:pathLst>
                <a:path extrusionOk="0" h="6623" w="6003">
                  <a:moveTo>
                    <a:pt x="1" y="1"/>
                  </a:moveTo>
                  <a:lnTo>
                    <a:pt x="1" y="6623"/>
                  </a:lnTo>
                  <a:lnTo>
                    <a:pt x="6003" y="6623"/>
                  </a:lnTo>
                  <a:lnTo>
                    <a:pt x="60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37"/>
            <p:cNvSpPr/>
            <p:nvPr/>
          </p:nvSpPr>
          <p:spPr>
            <a:xfrm>
              <a:off x="4764925" y="1032400"/>
              <a:ext cx="150900" cy="165575"/>
            </a:xfrm>
            <a:custGeom>
              <a:rect b="b" l="l" r="r" t="t"/>
              <a:pathLst>
                <a:path extrusionOk="0" h="6623" w="6036">
                  <a:moveTo>
                    <a:pt x="1" y="1"/>
                  </a:moveTo>
                  <a:lnTo>
                    <a:pt x="1" y="6623"/>
                  </a:lnTo>
                  <a:lnTo>
                    <a:pt x="6036" y="6623"/>
                  </a:lnTo>
                  <a:lnTo>
                    <a:pt x="60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37"/>
            <p:cNvSpPr/>
            <p:nvPr/>
          </p:nvSpPr>
          <p:spPr>
            <a:xfrm>
              <a:off x="5176750" y="1032400"/>
              <a:ext cx="150900" cy="165575"/>
            </a:xfrm>
            <a:custGeom>
              <a:rect b="b" l="l" r="r" t="t"/>
              <a:pathLst>
                <a:path extrusionOk="0" h="6623" w="6036">
                  <a:moveTo>
                    <a:pt x="1" y="1"/>
                  </a:moveTo>
                  <a:lnTo>
                    <a:pt x="1" y="6623"/>
                  </a:lnTo>
                  <a:lnTo>
                    <a:pt x="6036" y="6623"/>
                  </a:lnTo>
                  <a:lnTo>
                    <a:pt x="60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37"/>
            <p:cNvSpPr/>
            <p:nvPr/>
          </p:nvSpPr>
          <p:spPr>
            <a:xfrm>
              <a:off x="2680525" y="702125"/>
              <a:ext cx="150075" cy="165575"/>
            </a:xfrm>
            <a:custGeom>
              <a:rect b="b" l="l" r="r" t="t"/>
              <a:pathLst>
                <a:path extrusionOk="0" h="6623" w="6003">
                  <a:moveTo>
                    <a:pt x="0" y="1"/>
                  </a:moveTo>
                  <a:lnTo>
                    <a:pt x="0" y="6623"/>
                  </a:lnTo>
                  <a:lnTo>
                    <a:pt x="6003" y="6623"/>
                  </a:lnTo>
                  <a:lnTo>
                    <a:pt x="60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37"/>
            <p:cNvSpPr/>
            <p:nvPr/>
          </p:nvSpPr>
          <p:spPr>
            <a:xfrm>
              <a:off x="3092350" y="702125"/>
              <a:ext cx="150900" cy="165575"/>
            </a:xfrm>
            <a:custGeom>
              <a:rect b="b" l="l" r="r" t="t"/>
              <a:pathLst>
                <a:path extrusionOk="0" h="6623" w="6036">
                  <a:moveTo>
                    <a:pt x="1" y="1"/>
                  </a:moveTo>
                  <a:lnTo>
                    <a:pt x="1" y="6623"/>
                  </a:lnTo>
                  <a:lnTo>
                    <a:pt x="6035" y="6623"/>
                  </a:lnTo>
                  <a:lnTo>
                    <a:pt x="60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37"/>
            <p:cNvSpPr/>
            <p:nvPr/>
          </p:nvSpPr>
          <p:spPr>
            <a:xfrm>
              <a:off x="3504175" y="702125"/>
              <a:ext cx="150900" cy="165575"/>
            </a:xfrm>
            <a:custGeom>
              <a:rect b="b" l="l" r="r" t="t"/>
              <a:pathLst>
                <a:path extrusionOk="0" h="6623" w="6036">
                  <a:moveTo>
                    <a:pt x="1" y="1"/>
                  </a:moveTo>
                  <a:lnTo>
                    <a:pt x="1" y="6623"/>
                  </a:lnTo>
                  <a:lnTo>
                    <a:pt x="6035" y="6623"/>
                  </a:lnTo>
                  <a:lnTo>
                    <a:pt x="60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37"/>
            <p:cNvSpPr/>
            <p:nvPr/>
          </p:nvSpPr>
          <p:spPr>
            <a:xfrm>
              <a:off x="2680525" y="1266450"/>
              <a:ext cx="150075" cy="165575"/>
            </a:xfrm>
            <a:custGeom>
              <a:rect b="b" l="l" r="r" t="t"/>
              <a:pathLst>
                <a:path extrusionOk="0" h="6623" w="6003">
                  <a:moveTo>
                    <a:pt x="0" y="1"/>
                  </a:moveTo>
                  <a:lnTo>
                    <a:pt x="0" y="6622"/>
                  </a:lnTo>
                  <a:lnTo>
                    <a:pt x="6003" y="6622"/>
                  </a:lnTo>
                  <a:lnTo>
                    <a:pt x="60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37"/>
            <p:cNvSpPr/>
            <p:nvPr/>
          </p:nvSpPr>
          <p:spPr>
            <a:xfrm>
              <a:off x="3092350" y="1266450"/>
              <a:ext cx="150900" cy="165575"/>
            </a:xfrm>
            <a:custGeom>
              <a:rect b="b" l="l" r="r" t="t"/>
              <a:pathLst>
                <a:path extrusionOk="0" h="6623" w="6036">
                  <a:moveTo>
                    <a:pt x="1" y="1"/>
                  </a:moveTo>
                  <a:lnTo>
                    <a:pt x="1" y="6622"/>
                  </a:lnTo>
                  <a:lnTo>
                    <a:pt x="6035" y="6622"/>
                  </a:lnTo>
                  <a:lnTo>
                    <a:pt x="60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Google Shape;400;p37"/>
            <p:cNvSpPr/>
            <p:nvPr/>
          </p:nvSpPr>
          <p:spPr>
            <a:xfrm>
              <a:off x="3504175" y="1266450"/>
              <a:ext cx="150900" cy="165575"/>
            </a:xfrm>
            <a:custGeom>
              <a:rect b="b" l="l" r="r" t="t"/>
              <a:pathLst>
                <a:path extrusionOk="0" h="6623" w="6036">
                  <a:moveTo>
                    <a:pt x="1" y="1"/>
                  </a:moveTo>
                  <a:lnTo>
                    <a:pt x="1" y="6622"/>
                  </a:lnTo>
                  <a:lnTo>
                    <a:pt x="6035" y="6622"/>
                  </a:lnTo>
                  <a:lnTo>
                    <a:pt x="60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01" name="Google Shape;401;p37"/>
          <p:cNvSpPr txBox="1"/>
          <p:nvPr>
            <p:ph idx="2" type="ctrTitle"/>
          </p:nvPr>
        </p:nvSpPr>
        <p:spPr>
          <a:xfrm flipH="1">
            <a:off x="720075" y="2423575"/>
            <a:ext cx="1766400" cy="64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HUMAN / AUTHENTIC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402" name="Google Shape;402;p37"/>
          <p:cNvSpPr txBox="1"/>
          <p:nvPr>
            <p:ph idx="1" type="subTitle"/>
          </p:nvPr>
        </p:nvSpPr>
        <p:spPr>
          <a:xfrm flipH="1">
            <a:off x="719925" y="2954750"/>
            <a:ext cx="2410500" cy="97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AutoNum type="arabicPeriod"/>
            </a:pPr>
            <a:r>
              <a:rPr lang="es" sz="1200"/>
              <a:t>Be Human 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s" sz="1200"/>
              <a:t>Embrace your personality 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s" sz="1200"/>
              <a:t>Focus on your lived experience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403" name="Google Shape;403;p37"/>
          <p:cNvSpPr txBox="1"/>
          <p:nvPr>
            <p:ph idx="3" type="ctrTitle"/>
          </p:nvPr>
        </p:nvSpPr>
        <p:spPr>
          <a:xfrm flipH="1">
            <a:off x="3884850" y="2423575"/>
            <a:ext cx="1374300" cy="64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PERSONALISE</a:t>
            </a:r>
            <a:r>
              <a:rPr lang="es"/>
              <a:t> INVITE</a:t>
            </a:r>
            <a:endParaRPr/>
          </a:p>
        </p:txBody>
      </p:sp>
      <p:sp>
        <p:nvSpPr>
          <p:cNvPr id="404" name="Google Shape;404;p37"/>
          <p:cNvSpPr txBox="1"/>
          <p:nvPr>
            <p:ph idx="4" type="subTitle"/>
          </p:nvPr>
        </p:nvSpPr>
        <p:spPr>
          <a:xfrm flipH="1">
            <a:off x="3275327" y="2954750"/>
            <a:ext cx="2686200" cy="97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s" sz="1200"/>
              <a:t>F</a:t>
            </a:r>
            <a:r>
              <a:rPr lang="es" sz="1200"/>
              <a:t>ind the rapport between you and that person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s" sz="1200"/>
              <a:t>Take the time to focus on their profile 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s" sz="1200"/>
              <a:t>Diversify</a:t>
            </a:r>
            <a:r>
              <a:rPr lang="es" sz="1200"/>
              <a:t> your </a:t>
            </a:r>
            <a:r>
              <a:rPr lang="es" sz="1200"/>
              <a:t>network</a:t>
            </a:r>
            <a:r>
              <a:rPr lang="es" sz="1200"/>
              <a:t> 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s" sz="1200"/>
              <a:t>Pretend you are face to face </a:t>
            </a:r>
            <a:r>
              <a:rPr b="1" lang="es" sz="1200">
                <a:latin typeface="Assistant"/>
                <a:ea typeface="Assistant"/>
                <a:cs typeface="Assistant"/>
                <a:sym typeface="Assistant"/>
              </a:rPr>
              <a:t> </a:t>
            </a:r>
            <a:endParaRPr b="1" sz="1200"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405" name="Google Shape;405;p37"/>
          <p:cNvSpPr txBox="1"/>
          <p:nvPr>
            <p:ph idx="5" type="ctrTitle"/>
          </p:nvPr>
        </p:nvSpPr>
        <p:spPr>
          <a:xfrm flipH="1">
            <a:off x="7043225" y="2423575"/>
            <a:ext cx="1374300" cy="64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FUTURE FOCUS</a:t>
            </a:r>
            <a:endParaRPr/>
          </a:p>
        </p:txBody>
      </p:sp>
      <p:sp>
        <p:nvSpPr>
          <p:cNvPr id="406" name="Google Shape;406;p37"/>
          <p:cNvSpPr txBox="1"/>
          <p:nvPr>
            <p:ph idx="6" type="subTitle"/>
          </p:nvPr>
        </p:nvSpPr>
        <p:spPr>
          <a:xfrm flipH="1">
            <a:off x="6432425" y="2954750"/>
            <a:ext cx="2620200" cy="97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s" sz="1200"/>
              <a:t>Work towards your ideal self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s" sz="1200"/>
              <a:t>Connect with people who will bring you closer to this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s" sz="1200"/>
              <a:t>Focus on your next career move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s" sz="1200"/>
              <a:t>Share your aspirations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s" sz="1200"/>
              <a:t>Provide</a:t>
            </a:r>
            <a:r>
              <a:rPr lang="es" sz="1200"/>
              <a:t> Value </a:t>
            </a:r>
            <a:endParaRPr sz="1200"/>
          </a:p>
        </p:txBody>
      </p:sp>
      <p:grpSp>
        <p:nvGrpSpPr>
          <p:cNvPr id="407" name="Google Shape;407;p37"/>
          <p:cNvGrpSpPr/>
          <p:nvPr/>
        </p:nvGrpSpPr>
        <p:grpSpPr>
          <a:xfrm>
            <a:off x="4441874" y="2108673"/>
            <a:ext cx="270538" cy="270876"/>
            <a:chOff x="1193875" y="238125"/>
            <a:chExt cx="5212675" cy="5219200"/>
          </a:xfrm>
        </p:grpSpPr>
        <p:sp>
          <p:nvSpPr>
            <p:cNvPr id="408" name="Google Shape;408;p37"/>
            <p:cNvSpPr/>
            <p:nvPr/>
          </p:nvSpPr>
          <p:spPr>
            <a:xfrm>
              <a:off x="4900300" y="521100"/>
              <a:ext cx="576575" cy="430600"/>
            </a:xfrm>
            <a:custGeom>
              <a:rect b="b" l="l" r="r" t="t"/>
              <a:pathLst>
                <a:path extrusionOk="0" h="17224" w="23063">
                  <a:moveTo>
                    <a:pt x="1" y="0"/>
                  </a:moveTo>
                  <a:lnTo>
                    <a:pt x="1" y="6035"/>
                  </a:lnTo>
                  <a:lnTo>
                    <a:pt x="17028" y="6035"/>
                  </a:lnTo>
                  <a:lnTo>
                    <a:pt x="17028" y="17223"/>
                  </a:lnTo>
                  <a:lnTo>
                    <a:pt x="23063" y="17223"/>
                  </a:lnTo>
                  <a:lnTo>
                    <a:pt x="2306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37"/>
            <p:cNvSpPr/>
            <p:nvPr/>
          </p:nvSpPr>
          <p:spPr>
            <a:xfrm>
              <a:off x="5326000" y="1152275"/>
              <a:ext cx="150875" cy="150075"/>
            </a:xfrm>
            <a:custGeom>
              <a:rect b="b" l="l" r="r" t="t"/>
              <a:pathLst>
                <a:path extrusionOk="0" h="6003" w="6035">
                  <a:moveTo>
                    <a:pt x="0" y="1"/>
                  </a:moveTo>
                  <a:lnTo>
                    <a:pt x="0" y="6003"/>
                  </a:lnTo>
                  <a:lnTo>
                    <a:pt x="6035" y="6003"/>
                  </a:lnTo>
                  <a:lnTo>
                    <a:pt x="60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37"/>
            <p:cNvSpPr/>
            <p:nvPr/>
          </p:nvSpPr>
          <p:spPr>
            <a:xfrm>
              <a:off x="3565350" y="5048725"/>
              <a:ext cx="1194725" cy="150900"/>
            </a:xfrm>
            <a:custGeom>
              <a:rect b="b" l="l" r="r" t="t"/>
              <a:pathLst>
                <a:path extrusionOk="0" h="6036" w="47789">
                  <a:moveTo>
                    <a:pt x="0" y="1"/>
                  </a:moveTo>
                  <a:lnTo>
                    <a:pt x="0" y="6035"/>
                  </a:lnTo>
                  <a:lnTo>
                    <a:pt x="47788" y="6035"/>
                  </a:lnTo>
                  <a:lnTo>
                    <a:pt x="4778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37"/>
            <p:cNvSpPr/>
            <p:nvPr/>
          </p:nvSpPr>
          <p:spPr>
            <a:xfrm>
              <a:off x="5019375" y="5048725"/>
              <a:ext cx="173725" cy="150900"/>
            </a:xfrm>
            <a:custGeom>
              <a:rect b="b" l="l" r="r" t="t"/>
              <a:pathLst>
                <a:path extrusionOk="0" h="6036" w="6949">
                  <a:moveTo>
                    <a:pt x="0" y="1"/>
                  </a:moveTo>
                  <a:lnTo>
                    <a:pt x="0" y="6035"/>
                  </a:lnTo>
                  <a:lnTo>
                    <a:pt x="6948" y="6035"/>
                  </a:lnTo>
                  <a:lnTo>
                    <a:pt x="69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37"/>
            <p:cNvSpPr/>
            <p:nvPr/>
          </p:nvSpPr>
          <p:spPr>
            <a:xfrm>
              <a:off x="1193875" y="238125"/>
              <a:ext cx="5212675" cy="5219200"/>
            </a:xfrm>
            <a:custGeom>
              <a:rect b="b" l="l" r="r" t="t"/>
              <a:pathLst>
                <a:path extrusionOk="0" h="208768" w="208507">
                  <a:moveTo>
                    <a:pt x="67132" y="10275"/>
                  </a:moveTo>
                  <a:lnTo>
                    <a:pt x="67132" y="41558"/>
                  </a:lnTo>
                  <a:lnTo>
                    <a:pt x="35882" y="41558"/>
                  </a:lnTo>
                  <a:lnTo>
                    <a:pt x="67132" y="10275"/>
                  </a:lnTo>
                  <a:close/>
                  <a:moveTo>
                    <a:pt x="25607" y="85758"/>
                  </a:moveTo>
                  <a:lnTo>
                    <a:pt x="25607" y="106961"/>
                  </a:lnTo>
                  <a:lnTo>
                    <a:pt x="9330" y="96359"/>
                  </a:lnTo>
                  <a:lnTo>
                    <a:pt x="25607" y="85758"/>
                  </a:lnTo>
                  <a:close/>
                  <a:moveTo>
                    <a:pt x="182639" y="85758"/>
                  </a:moveTo>
                  <a:cubicBezTo>
                    <a:pt x="189489" y="90194"/>
                    <a:pt x="195328" y="93945"/>
                    <a:pt x="199112" y="96392"/>
                  </a:cubicBezTo>
                  <a:cubicBezTo>
                    <a:pt x="195361" y="98838"/>
                    <a:pt x="189555" y="102589"/>
                    <a:pt x="182639" y="107058"/>
                  </a:cubicBezTo>
                  <a:lnTo>
                    <a:pt x="182639" y="85758"/>
                  </a:lnTo>
                  <a:close/>
                  <a:moveTo>
                    <a:pt x="176604" y="6035"/>
                  </a:moveTo>
                  <a:lnTo>
                    <a:pt x="176604" y="110973"/>
                  </a:lnTo>
                  <a:cubicBezTo>
                    <a:pt x="158924" y="122455"/>
                    <a:pt x="136352" y="137101"/>
                    <a:pt x="120857" y="147181"/>
                  </a:cubicBezTo>
                  <a:lnTo>
                    <a:pt x="104123" y="136286"/>
                  </a:lnTo>
                  <a:lnTo>
                    <a:pt x="87356" y="147213"/>
                  </a:lnTo>
                  <a:lnTo>
                    <a:pt x="31609" y="110875"/>
                  </a:lnTo>
                  <a:lnTo>
                    <a:pt x="31609" y="47560"/>
                  </a:lnTo>
                  <a:lnTo>
                    <a:pt x="73167" y="47560"/>
                  </a:lnTo>
                  <a:lnTo>
                    <a:pt x="73167" y="6035"/>
                  </a:lnTo>
                  <a:close/>
                  <a:moveTo>
                    <a:pt x="6035" y="101383"/>
                  </a:moveTo>
                  <a:lnTo>
                    <a:pt x="81844" y="150802"/>
                  </a:lnTo>
                  <a:lnTo>
                    <a:pt x="6035" y="200188"/>
                  </a:lnTo>
                  <a:lnTo>
                    <a:pt x="6035" y="101383"/>
                  </a:lnTo>
                  <a:close/>
                  <a:moveTo>
                    <a:pt x="202472" y="101383"/>
                  </a:moveTo>
                  <a:lnTo>
                    <a:pt x="202472" y="200221"/>
                  </a:lnTo>
                  <a:lnTo>
                    <a:pt x="126402" y="150769"/>
                  </a:lnTo>
                  <a:cubicBezTo>
                    <a:pt x="150476" y="135111"/>
                    <a:pt x="189196" y="109994"/>
                    <a:pt x="202472" y="101383"/>
                  </a:cubicBezTo>
                  <a:close/>
                  <a:moveTo>
                    <a:pt x="104123" y="143495"/>
                  </a:moveTo>
                  <a:lnTo>
                    <a:pt x="195328" y="202732"/>
                  </a:lnTo>
                  <a:lnTo>
                    <a:pt x="13146" y="202732"/>
                  </a:lnTo>
                  <a:lnTo>
                    <a:pt x="104123" y="143495"/>
                  </a:lnTo>
                  <a:close/>
                  <a:moveTo>
                    <a:pt x="68894" y="0"/>
                  </a:moveTo>
                  <a:lnTo>
                    <a:pt x="25607" y="43319"/>
                  </a:lnTo>
                  <a:lnTo>
                    <a:pt x="25607" y="78581"/>
                  </a:lnTo>
                  <a:lnTo>
                    <a:pt x="0" y="95250"/>
                  </a:lnTo>
                  <a:lnTo>
                    <a:pt x="0" y="208767"/>
                  </a:lnTo>
                  <a:lnTo>
                    <a:pt x="208507" y="208767"/>
                  </a:lnTo>
                  <a:lnTo>
                    <a:pt x="208507" y="95217"/>
                  </a:lnTo>
                  <a:lnTo>
                    <a:pt x="207104" y="94337"/>
                  </a:lnTo>
                  <a:cubicBezTo>
                    <a:pt x="206974" y="94239"/>
                    <a:pt x="196437" y="87552"/>
                    <a:pt x="182639" y="78581"/>
                  </a:cubicBezTo>
                  <a:lnTo>
                    <a:pt x="1826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3" name="Google Shape;413;p37"/>
          <p:cNvGrpSpPr/>
          <p:nvPr/>
        </p:nvGrpSpPr>
        <p:grpSpPr>
          <a:xfrm>
            <a:off x="7851522" y="2077823"/>
            <a:ext cx="331821" cy="332705"/>
            <a:chOff x="-48651122" y="1972600"/>
            <a:chExt cx="300100" cy="300900"/>
          </a:xfrm>
        </p:grpSpPr>
        <p:sp>
          <p:nvSpPr>
            <p:cNvPr id="414" name="Google Shape;414;p37"/>
            <p:cNvSpPr/>
            <p:nvPr/>
          </p:nvSpPr>
          <p:spPr>
            <a:xfrm>
              <a:off x="-48651122" y="1972600"/>
              <a:ext cx="300100" cy="300900"/>
            </a:xfrm>
            <a:custGeom>
              <a:rect b="b" l="l" r="r" t="t"/>
              <a:pathLst>
                <a:path extrusionOk="0" h="12036" w="12004">
                  <a:moveTo>
                    <a:pt x="1418" y="756"/>
                  </a:moveTo>
                  <a:lnTo>
                    <a:pt x="1418" y="1481"/>
                  </a:lnTo>
                  <a:lnTo>
                    <a:pt x="693" y="1481"/>
                  </a:lnTo>
                  <a:lnTo>
                    <a:pt x="693" y="756"/>
                  </a:lnTo>
                  <a:close/>
                  <a:moveTo>
                    <a:pt x="11310" y="756"/>
                  </a:moveTo>
                  <a:lnTo>
                    <a:pt x="11310" y="1481"/>
                  </a:lnTo>
                  <a:lnTo>
                    <a:pt x="10586" y="1481"/>
                  </a:lnTo>
                  <a:lnTo>
                    <a:pt x="10586" y="756"/>
                  </a:lnTo>
                  <a:close/>
                  <a:moveTo>
                    <a:pt x="9893" y="1418"/>
                  </a:moveTo>
                  <a:lnTo>
                    <a:pt x="9893" y="1796"/>
                  </a:lnTo>
                  <a:cubicBezTo>
                    <a:pt x="9893" y="1985"/>
                    <a:pt x="10050" y="2143"/>
                    <a:pt x="10239" y="2143"/>
                  </a:cubicBezTo>
                  <a:lnTo>
                    <a:pt x="10586" y="2143"/>
                  </a:lnTo>
                  <a:lnTo>
                    <a:pt x="10586" y="5293"/>
                  </a:lnTo>
                  <a:cubicBezTo>
                    <a:pt x="10365" y="5104"/>
                    <a:pt x="10050" y="4915"/>
                    <a:pt x="9672" y="4663"/>
                  </a:cubicBezTo>
                  <a:cubicBezTo>
                    <a:pt x="8822" y="4159"/>
                    <a:pt x="7530" y="3560"/>
                    <a:pt x="6018" y="3560"/>
                  </a:cubicBezTo>
                  <a:cubicBezTo>
                    <a:pt x="4537" y="3560"/>
                    <a:pt x="3214" y="4159"/>
                    <a:pt x="2363" y="4663"/>
                  </a:cubicBezTo>
                  <a:cubicBezTo>
                    <a:pt x="2017" y="4852"/>
                    <a:pt x="1701" y="5104"/>
                    <a:pt x="1449" y="5293"/>
                  </a:cubicBezTo>
                  <a:lnTo>
                    <a:pt x="1449" y="2143"/>
                  </a:lnTo>
                  <a:lnTo>
                    <a:pt x="1764" y="2143"/>
                  </a:lnTo>
                  <a:cubicBezTo>
                    <a:pt x="1954" y="2143"/>
                    <a:pt x="2111" y="1985"/>
                    <a:pt x="2111" y="1796"/>
                  </a:cubicBezTo>
                  <a:lnTo>
                    <a:pt x="2111" y="1418"/>
                  </a:lnTo>
                  <a:close/>
                  <a:moveTo>
                    <a:pt x="8065" y="4695"/>
                  </a:moveTo>
                  <a:cubicBezTo>
                    <a:pt x="8538" y="4915"/>
                    <a:pt x="8979" y="5104"/>
                    <a:pt x="9326" y="5293"/>
                  </a:cubicBezTo>
                  <a:cubicBezTo>
                    <a:pt x="9798" y="5577"/>
                    <a:pt x="10208" y="5860"/>
                    <a:pt x="10428" y="6049"/>
                  </a:cubicBezTo>
                  <a:cubicBezTo>
                    <a:pt x="10208" y="6238"/>
                    <a:pt x="9798" y="6522"/>
                    <a:pt x="9326" y="6805"/>
                  </a:cubicBezTo>
                  <a:cubicBezTo>
                    <a:pt x="8979" y="6994"/>
                    <a:pt x="8570" y="7215"/>
                    <a:pt x="8065" y="7372"/>
                  </a:cubicBezTo>
                  <a:cubicBezTo>
                    <a:pt x="8349" y="6994"/>
                    <a:pt x="8475" y="6522"/>
                    <a:pt x="8475" y="6049"/>
                  </a:cubicBezTo>
                  <a:cubicBezTo>
                    <a:pt x="8475" y="5514"/>
                    <a:pt x="8318" y="5104"/>
                    <a:pt x="8065" y="4695"/>
                  </a:cubicBezTo>
                  <a:close/>
                  <a:moveTo>
                    <a:pt x="3970" y="4726"/>
                  </a:moveTo>
                  <a:cubicBezTo>
                    <a:pt x="3718" y="5136"/>
                    <a:pt x="3592" y="5608"/>
                    <a:pt x="3592" y="6081"/>
                  </a:cubicBezTo>
                  <a:cubicBezTo>
                    <a:pt x="3529" y="6553"/>
                    <a:pt x="3686" y="7026"/>
                    <a:pt x="3970" y="7435"/>
                  </a:cubicBezTo>
                  <a:cubicBezTo>
                    <a:pt x="3497" y="7215"/>
                    <a:pt x="3056" y="7026"/>
                    <a:pt x="2710" y="6837"/>
                  </a:cubicBezTo>
                  <a:cubicBezTo>
                    <a:pt x="2237" y="6553"/>
                    <a:pt x="1859" y="6270"/>
                    <a:pt x="1607" y="6081"/>
                  </a:cubicBezTo>
                  <a:cubicBezTo>
                    <a:pt x="1859" y="5892"/>
                    <a:pt x="2237" y="5608"/>
                    <a:pt x="2710" y="5325"/>
                  </a:cubicBezTo>
                  <a:cubicBezTo>
                    <a:pt x="3056" y="5136"/>
                    <a:pt x="3466" y="4915"/>
                    <a:pt x="3970" y="4726"/>
                  </a:cubicBezTo>
                  <a:close/>
                  <a:moveTo>
                    <a:pt x="6018" y="4285"/>
                  </a:moveTo>
                  <a:cubicBezTo>
                    <a:pt x="6994" y="4285"/>
                    <a:pt x="7782" y="5073"/>
                    <a:pt x="7782" y="6049"/>
                  </a:cubicBezTo>
                  <a:cubicBezTo>
                    <a:pt x="7782" y="7026"/>
                    <a:pt x="6994" y="7814"/>
                    <a:pt x="6018" y="7814"/>
                  </a:cubicBezTo>
                  <a:cubicBezTo>
                    <a:pt x="5041" y="7814"/>
                    <a:pt x="4253" y="7026"/>
                    <a:pt x="4253" y="6049"/>
                  </a:cubicBezTo>
                  <a:cubicBezTo>
                    <a:pt x="4253" y="5073"/>
                    <a:pt x="5041" y="4285"/>
                    <a:pt x="6018" y="4285"/>
                  </a:cubicBezTo>
                  <a:close/>
                  <a:moveTo>
                    <a:pt x="10554" y="6805"/>
                  </a:moveTo>
                  <a:lnTo>
                    <a:pt x="10554" y="9956"/>
                  </a:lnTo>
                  <a:lnTo>
                    <a:pt x="10239" y="9956"/>
                  </a:lnTo>
                  <a:cubicBezTo>
                    <a:pt x="10050" y="9956"/>
                    <a:pt x="9893" y="10113"/>
                    <a:pt x="9893" y="10302"/>
                  </a:cubicBezTo>
                  <a:lnTo>
                    <a:pt x="9893" y="10649"/>
                  </a:lnTo>
                  <a:lnTo>
                    <a:pt x="2143" y="10649"/>
                  </a:lnTo>
                  <a:lnTo>
                    <a:pt x="2143" y="10302"/>
                  </a:lnTo>
                  <a:cubicBezTo>
                    <a:pt x="2143" y="10113"/>
                    <a:pt x="1985" y="9956"/>
                    <a:pt x="1764" y="9956"/>
                  </a:cubicBezTo>
                  <a:lnTo>
                    <a:pt x="1418" y="9956"/>
                  </a:lnTo>
                  <a:lnTo>
                    <a:pt x="1418" y="6805"/>
                  </a:lnTo>
                  <a:cubicBezTo>
                    <a:pt x="1670" y="6994"/>
                    <a:pt x="1985" y="7183"/>
                    <a:pt x="2332" y="7435"/>
                  </a:cubicBezTo>
                  <a:cubicBezTo>
                    <a:pt x="3182" y="7940"/>
                    <a:pt x="4505" y="8538"/>
                    <a:pt x="5986" y="8538"/>
                  </a:cubicBezTo>
                  <a:cubicBezTo>
                    <a:pt x="7498" y="8538"/>
                    <a:pt x="8790" y="7940"/>
                    <a:pt x="9641" y="7435"/>
                  </a:cubicBezTo>
                  <a:cubicBezTo>
                    <a:pt x="10019" y="7215"/>
                    <a:pt x="10334" y="6994"/>
                    <a:pt x="10554" y="6805"/>
                  </a:cubicBezTo>
                  <a:close/>
                  <a:moveTo>
                    <a:pt x="1418" y="10617"/>
                  </a:moveTo>
                  <a:lnTo>
                    <a:pt x="1418" y="11311"/>
                  </a:lnTo>
                  <a:lnTo>
                    <a:pt x="693" y="11311"/>
                  </a:lnTo>
                  <a:lnTo>
                    <a:pt x="693" y="10617"/>
                  </a:lnTo>
                  <a:close/>
                  <a:moveTo>
                    <a:pt x="11310" y="10617"/>
                  </a:moveTo>
                  <a:lnTo>
                    <a:pt x="11310" y="11311"/>
                  </a:lnTo>
                  <a:lnTo>
                    <a:pt x="10586" y="11311"/>
                  </a:lnTo>
                  <a:lnTo>
                    <a:pt x="10586" y="10617"/>
                  </a:lnTo>
                  <a:close/>
                  <a:moveTo>
                    <a:pt x="347" y="0"/>
                  </a:moveTo>
                  <a:cubicBezTo>
                    <a:pt x="158" y="0"/>
                    <a:pt x="0" y="189"/>
                    <a:pt x="0" y="378"/>
                  </a:cubicBezTo>
                  <a:lnTo>
                    <a:pt x="0" y="1796"/>
                  </a:lnTo>
                  <a:cubicBezTo>
                    <a:pt x="0" y="1985"/>
                    <a:pt x="158" y="2143"/>
                    <a:pt x="347" y="2143"/>
                  </a:cubicBezTo>
                  <a:lnTo>
                    <a:pt x="693" y="2143"/>
                  </a:lnTo>
                  <a:lnTo>
                    <a:pt x="693" y="9893"/>
                  </a:lnTo>
                  <a:lnTo>
                    <a:pt x="347" y="9893"/>
                  </a:lnTo>
                  <a:cubicBezTo>
                    <a:pt x="158" y="9893"/>
                    <a:pt x="0" y="10050"/>
                    <a:pt x="0" y="10239"/>
                  </a:cubicBezTo>
                  <a:lnTo>
                    <a:pt x="0" y="11657"/>
                  </a:lnTo>
                  <a:cubicBezTo>
                    <a:pt x="0" y="11878"/>
                    <a:pt x="158" y="12035"/>
                    <a:pt x="347" y="12035"/>
                  </a:cubicBezTo>
                  <a:lnTo>
                    <a:pt x="1764" y="12035"/>
                  </a:lnTo>
                  <a:cubicBezTo>
                    <a:pt x="1954" y="12035"/>
                    <a:pt x="2111" y="11878"/>
                    <a:pt x="2111" y="11657"/>
                  </a:cubicBezTo>
                  <a:lnTo>
                    <a:pt x="2111" y="11311"/>
                  </a:lnTo>
                  <a:lnTo>
                    <a:pt x="9893" y="11311"/>
                  </a:lnTo>
                  <a:lnTo>
                    <a:pt x="9893" y="11657"/>
                  </a:lnTo>
                  <a:cubicBezTo>
                    <a:pt x="9893" y="11878"/>
                    <a:pt x="10050" y="12035"/>
                    <a:pt x="10239" y="12035"/>
                  </a:cubicBezTo>
                  <a:lnTo>
                    <a:pt x="11657" y="12035"/>
                  </a:lnTo>
                  <a:cubicBezTo>
                    <a:pt x="11846" y="12035"/>
                    <a:pt x="12004" y="11878"/>
                    <a:pt x="12004" y="11657"/>
                  </a:cubicBezTo>
                  <a:lnTo>
                    <a:pt x="12004" y="10239"/>
                  </a:lnTo>
                  <a:cubicBezTo>
                    <a:pt x="12004" y="10050"/>
                    <a:pt x="11846" y="9893"/>
                    <a:pt x="11657" y="9893"/>
                  </a:cubicBezTo>
                  <a:lnTo>
                    <a:pt x="11310" y="9893"/>
                  </a:lnTo>
                  <a:lnTo>
                    <a:pt x="11310" y="2143"/>
                  </a:lnTo>
                  <a:lnTo>
                    <a:pt x="11657" y="2143"/>
                  </a:lnTo>
                  <a:cubicBezTo>
                    <a:pt x="11846" y="2143"/>
                    <a:pt x="12004" y="1985"/>
                    <a:pt x="12004" y="1796"/>
                  </a:cubicBezTo>
                  <a:lnTo>
                    <a:pt x="12004" y="378"/>
                  </a:lnTo>
                  <a:cubicBezTo>
                    <a:pt x="12004" y="189"/>
                    <a:pt x="11846" y="0"/>
                    <a:pt x="11657" y="0"/>
                  </a:cubicBezTo>
                  <a:lnTo>
                    <a:pt x="10239" y="0"/>
                  </a:lnTo>
                  <a:cubicBezTo>
                    <a:pt x="10050" y="0"/>
                    <a:pt x="9893" y="189"/>
                    <a:pt x="9893" y="378"/>
                  </a:cubicBezTo>
                  <a:lnTo>
                    <a:pt x="9893" y="725"/>
                  </a:lnTo>
                  <a:lnTo>
                    <a:pt x="2111" y="725"/>
                  </a:lnTo>
                  <a:lnTo>
                    <a:pt x="2111" y="378"/>
                  </a:lnTo>
                  <a:cubicBezTo>
                    <a:pt x="2111" y="189"/>
                    <a:pt x="1954" y="0"/>
                    <a:pt x="17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37"/>
            <p:cNvSpPr/>
            <p:nvPr/>
          </p:nvSpPr>
          <p:spPr>
            <a:xfrm>
              <a:off x="-48509525" y="2097050"/>
              <a:ext cx="52800" cy="52775"/>
            </a:xfrm>
            <a:custGeom>
              <a:rect b="b" l="l" r="r" t="t"/>
              <a:pathLst>
                <a:path extrusionOk="0" h="2111" w="2112">
                  <a:moveTo>
                    <a:pt x="1041" y="725"/>
                  </a:moveTo>
                  <a:cubicBezTo>
                    <a:pt x="1230" y="725"/>
                    <a:pt x="1387" y="882"/>
                    <a:pt x="1387" y="1071"/>
                  </a:cubicBezTo>
                  <a:cubicBezTo>
                    <a:pt x="1387" y="1260"/>
                    <a:pt x="1230" y="1418"/>
                    <a:pt x="1041" y="1418"/>
                  </a:cubicBezTo>
                  <a:cubicBezTo>
                    <a:pt x="852" y="1418"/>
                    <a:pt x="694" y="1260"/>
                    <a:pt x="694" y="1071"/>
                  </a:cubicBezTo>
                  <a:cubicBezTo>
                    <a:pt x="694" y="882"/>
                    <a:pt x="852" y="725"/>
                    <a:pt x="1041" y="725"/>
                  </a:cubicBezTo>
                  <a:close/>
                  <a:moveTo>
                    <a:pt x="1041" y="0"/>
                  </a:moveTo>
                  <a:cubicBezTo>
                    <a:pt x="442" y="0"/>
                    <a:pt x="1" y="473"/>
                    <a:pt x="1" y="1071"/>
                  </a:cubicBezTo>
                  <a:cubicBezTo>
                    <a:pt x="1" y="1670"/>
                    <a:pt x="442" y="2111"/>
                    <a:pt x="1041" y="2111"/>
                  </a:cubicBezTo>
                  <a:cubicBezTo>
                    <a:pt x="1639" y="2111"/>
                    <a:pt x="2112" y="1670"/>
                    <a:pt x="2112" y="1071"/>
                  </a:cubicBezTo>
                  <a:cubicBezTo>
                    <a:pt x="2112" y="473"/>
                    <a:pt x="1639" y="0"/>
                    <a:pt x="10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0" name="Google Shape;420;p38"/>
          <p:cNvPicPr preferRelativeResize="0"/>
          <p:nvPr/>
        </p:nvPicPr>
        <p:blipFill rotWithShape="1">
          <a:blip r:embed="rId3">
            <a:alphaModFix/>
          </a:blip>
          <a:srcRect b="0" l="-12930" r="12930" t="0"/>
          <a:stretch/>
        </p:blipFill>
        <p:spPr>
          <a:xfrm>
            <a:off x="2375737" y="-28575"/>
            <a:ext cx="7800962" cy="5200650"/>
          </a:xfrm>
          <a:prstGeom prst="rect">
            <a:avLst/>
          </a:prstGeom>
          <a:noFill/>
          <a:ln>
            <a:noFill/>
          </a:ln>
        </p:spPr>
      </p:pic>
      <p:sp>
        <p:nvSpPr>
          <p:cNvPr id="421" name="Google Shape;421;p38"/>
          <p:cNvSpPr/>
          <p:nvPr/>
        </p:nvSpPr>
        <p:spPr>
          <a:xfrm flipH="1">
            <a:off x="-349700" y="-28575"/>
            <a:ext cx="5743575" cy="5200650"/>
          </a:xfrm>
          <a:custGeom>
            <a:rect b="b" l="l" r="r" t="t"/>
            <a:pathLst>
              <a:path extrusionOk="0" h="208026" w="229743">
                <a:moveTo>
                  <a:pt x="62865" y="1524"/>
                </a:moveTo>
                <a:lnTo>
                  <a:pt x="0" y="208026"/>
                </a:lnTo>
                <a:lnTo>
                  <a:pt x="229743" y="208026"/>
                </a:lnTo>
                <a:lnTo>
                  <a:pt x="229743" y="0"/>
                </a:lnTo>
                <a:close/>
              </a:path>
            </a:pathLst>
          </a:custGeom>
          <a:solidFill>
            <a:srgbClr val="1B0043"/>
          </a:solidFill>
          <a:ln>
            <a:noFill/>
          </a:ln>
        </p:spPr>
      </p:sp>
      <p:sp>
        <p:nvSpPr>
          <p:cNvPr id="422" name="Google Shape;422;p38"/>
          <p:cNvSpPr txBox="1"/>
          <p:nvPr>
            <p:ph type="ctrTitle"/>
          </p:nvPr>
        </p:nvSpPr>
        <p:spPr>
          <a:xfrm>
            <a:off x="78975" y="1182237"/>
            <a:ext cx="3867300" cy="970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/>
              <a:t>Connection using the App</a:t>
            </a:r>
            <a:endParaRPr sz="2800">
              <a:solidFill>
                <a:schemeClr val="lt1"/>
              </a:solidFill>
            </a:endParaRPr>
          </a:p>
        </p:txBody>
      </p:sp>
      <p:sp>
        <p:nvSpPr>
          <p:cNvPr id="423" name="Google Shape;423;p38"/>
          <p:cNvSpPr txBox="1"/>
          <p:nvPr>
            <p:ph idx="1" type="subTitle"/>
          </p:nvPr>
        </p:nvSpPr>
        <p:spPr>
          <a:xfrm>
            <a:off x="78963" y="2152713"/>
            <a:ext cx="3340500" cy="97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/>
              <a:t>The user interface is different from the desktop. </a:t>
            </a:r>
            <a:endParaRPr sz="18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39"/>
          <p:cNvSpPr/>
          <p:nvPr/>
        </p:nvSpPr>
        <p:spPr>
          <a:xfrm rot="-4500033">
            <a:off x="-1273432" y="3070398"/>
            <a:ext cx="3262617" cy="1970242"/>
          </a:xfrm>
          <a:custGeom>
            <a:rect b="b" l="l" r="r" t="t"/>
            <a:pathLst>
              <a:path extrusionOk="0" h="14275" w="34367">
                <a:moveTo>
                  <a:pt x="34342" y="1"/>
                </a:moveTo>
                <a:lnTo>
                  <a:pt x="13605" y="14227"/>
                </a:lnTo>
                <a:lnTo>
                  <a:pt x="13" y="10191"/>
                </a:lnTo>
                <a:lnTo>
                  <a:pt x="0" y="10231"/>
                </a:lnTo>
                <a:lnTo>
                  <a:pt x="13602" y="14272"/>
                </a:lnTo>
                <a:lnTo>
                  <a:pt x="13612" y="14275"/>
                </a:lnTo>
                <a:lnTo>
                  <a:pt x="34367" y="36"/>
                </a:lnTo>
                <a:lnTo>
                  <a:pt x="34342" y="1"/>
                </a:lnTo>
                <a:close/>
              </a:path>
            </a:pathLst>
          </a:custGeom>
          <a:solidFill>
            <a:srgbClr val="FF251B"/>
          </a:solidFill>
          <a:ln cap="flat" cmpd="sng" w="19050">
            <a:solidFill>
              <a:srgbClr val="FF25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9" name="Google Shape;429;p39"/>
          <p:cNvSpPr txBox="1"/>
          <p:nvPr>
            <p:ph type="ctrTitle"/>
          </p:nvPr>
        </p:nvSpPr>
        <p:spPr>
          <a:xfrm>
            <a:off x="2330550" y="405325"/>
            <a:ext cx="4482900" cy="68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/>
              <a:t>PERSONALISED INVITES</a:t>
            </a:r>
            <a:endParaRPr sz="2400"/>
          </a:p>
        </p:txBody>
      </p:sp>
      <p:sp>
        <p:nvSpPr>
          <p:cNvPr id="430" name="Google Shape;430;p39"/>
          <p:cNvSpPr/>
          <p:nvPr/>
        </p:nvSpPr>
        <p:spPr>
          <a:xfrm rot="5400000">
            <a:off x="7282972" y="-391616"/>
            <a:ext cx="3262631" cy="1970235"/>
          </a:xfrm>
          <a:custGeom>
            <a:rect b="b" l="l" r="r" t="t"/>
            <a:pathLst>
              <a:path extrusionOk="0" h="14275" w="34367">
                <a:moveTo>
                  <a:pt x="34342" y="1"/>
                </a:moveTo>
                <a:lnTo>
                  <a:pt x="13605" y="14227"/>
                </a:lnTo>
                <a:lnTo>
                  <a:pt x="13" y="10191"/>
                </a:lnTo>
                <a:lnTo>
                  <a:pt x="0" y="10231"/>
                </a:lnTo>
                <a:lnTo>
                  <a:pt x="13602" y="14272"/>
                </a:lnTo>
                <a:lnTo>
                  <a:pt x="13612" y="14275"/>
                </a:lnTo>
                <a:lnTo>
                  <a:pt x="34367" y="36"/>
                </a:lnTo>
                <a:lnTo>
                  <a:pt x="34342" y="1"/>
                </a:lnTo>
                <a:close/>
              </a:path>
            </a:pathLst>
          </a:custGeom>
          <a:solidFill>
            <a:srgbClr val="FF251B"/>
          </a:solidFill>
          <a:ln cap="flat" cmpd="sng" w="19050">
            <a:solidFill>
              <a:srgbClr val="FF25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31" name="Google Shape;431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9525" y="1169300"/>
            <a:ext cx="2665575" cy="60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2" name="Google Shape;432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20688" y="1169300"/>
            <a:ext cx="2431576" cy="3661399"/>
          </a:xfrm>
          <a:prstGeom prst="rect">
            <a:avLst/>
          </a:prstGeom>
          <a:noFill/>
          <a:ln>
            <a:noFill/>
          </a:ln>
        </p:spPr>
      </p:pic>
      <p:sp>
        <p:nvSpPr>
          <p:cNvPr id="433" name="Google Shape;433;p39"/>
          <p:cNvSpPr/>
          <p:nvPr/>
        </p:nvSpPr>
        <p:spPr>
          <a:xfrm>
            <a:off x="1972250" y="1395100"/>
            <a:ext cx="425700" cy="294600"/>
          </a:xfrm>
          <a:prstGeom prst="ellipse">
            <a:avLst/>
          </a:prstGeom>
          <a:noFill/>
          <a:ln cap="flat" cmpd="sng" w="9525">
            <a:solidFill>
              <a:srgbClr val="FF25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4" name="Google Shape;434;p39"/>
          <p:cNvSpPr/>
          <p:nvPr/>
        </p:nvSpPr>
        <p:spPr>
          <a:xfrm>
            <a:off x="3245150" y="2096625"/>
            <a:ext cx="867300" cy="221700"/>
          </a:xfrm>
          <a:prstGeom prst="ellipse">
            <a:avLst/>
          </a:prstGeom>
          <a:noFill/>
          <a:ln cap="flat" cmpd="sng" w="9525">
            <a:solidFill>
              <a:srgbClr val="FF25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5" name="Google Shape;435;p39"/>
          <p:cNvSpPr/>
          <p:nvPr/>
        </p:nvSpPr>
        <p:spPr>
          <a:xfrm>
            <a:off x="3245150" y="1776600"/>
            <a:ext cx="425700" cy="221700"/>
          </a:xfrm>
          <a:prstGeom prst="ellipse">
            <a:avLst/>
          </a:prstGeom>
          <a:noFill/>
          <a:ln cap="flat" cmpd="sng" w="9525">
            <a:solidFill>
              <a:srgbClr val="FF25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36" name="Google Shape;436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40852" y="1314725"/>
            <a:ext cx="2641295" cy="2992800"/>
          </a:xfrm>
          <a:prstGeom prst="rect">
            <a:avLst/>
          </a:prstGeom>
          <a:noFill/>
          <a:ln>
            <a:noFill/>
          </a:ln>
        </p:spPr>
      </p:pic>
      <p:sp>
        <p:nvSpPr>
          <p:cNvPr id="437" name="Google Shape;437;p39"/>
          <p:cNvSpPr txBox="1"/>
          <p:nvPr/>
        </p:nvSpPr>
        <p:spPr>
          <a:xfrm>
            <a:off x="6276450" y="2585400"/>
            <a:ext cx="1970100" cy="8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latin typeface="Assistant ExtraLight"/>
                <a:ea typeface="Assistant ExtraLight"/>
                <a:cs typeface="Assistant ExtraLight"/>
                <a:sym typeface="Assistant ExtraLight"/>
              </a:rPr>
              <a:t>Hi Matt, great to meet you the other day at the virtual conference. I would love to connect and see your updates. Have a great day.</a:t>
            </a:r>
            <a:endParaRPr sz="1100">
              <a:latin typeface="Assistant ExtraLight"/>
              <a:ea typeface="Assistant ExtraLight"/>
              <a:cs typeface="Assistant ExtraLight"/>
              <a:sym typeface="Assistant ExtraLight"/>
            </a:endParaRPr>
          </a:p>
        </p:txBody>
      </p:sp>
      <p:sp>
        <p:nvSpPr>
          <p:cNvPr id="438" name="Google Shape;438;p39"/>
          <p:cNvSpPr/>
          <p:nvPr/>
        </p:nvSpPr>
        <p:spPr>
          <a:xfrm>
            <a:off x="6001650" y="2382650"/>
            <a:ext cx="2244900" cy="1362300"/>
          </a:xfrm>
          <a:prstGeom prst="ellipse">
            <a:avLst/>
          </a:prstGeom>
          <a:noFill/>
          <a:ln cap="flat" cmpd="sng" w="9525">
            <a:solidFill>
              <a:srgbClr val="FF25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40"/>
          <p:cNvSpPr/>
          <p:nvPr/>
        </p:nvSpPr>
        <p:spPr>
          <a:xfrm>
            <a:off x="-38250" y="-19125"/>
            <a:ext cx="3403525" cy="5213625"/>
          </a:xfrm>
          <a:custGeom>
            <a:rect b="b" l="l" r="r" t="t"/>
            <a:pathLst>
              <a:path extrusionOk="0" h="208545" w="136141">
                <a:moveTo>
                  <a:pt x="114980" y="0"/>
                </a:moveTo>
                <a:lnTo>
                  <a:pt x="136141" y="208545"/>
                </a:lnTo>
                <a:lnTo>
                  <a:pt x="0" y="208545"/>
                </a:lnTo>
                <a:lnTo>
                  <a:pt x="0" y="255"/>
                </a:lnTo>
                <a:close/>
              </a:path>
            </a:pathLst>
          </a:custGeom>
          <a:solidFill>
            <a:srgbClr val="1B0043"/>
          </a:solidFill>
          <a:ln>
            <a:noFill/>
          </a:ln>
        </p:spPr>
      </p:sp>
      <p:sp>
        <p:nvSpPr>
          <p:cNvPr id="444" name="Google Shape;444;p40"/>
          <p:cNvSpPr/>
          <p:nvPr/>
        </p:nvSpPr>
        <p:spPr>
          <a:xfrm>
            <a:off x="5729875" y="-6374"/>
            <a:ext cx="3792300" cy="5149875"/>
          </a:xfrm>
          <a:custGeom>
            <a:rect b="b" l="l" r="r" t="t"/>
            <a:pathLst>
              <a:path extrusionOk="0" h="205995" w="151692">
                <a:moveTo>
                  <a:pt x="34162" y="510"/>
                </a:moveTo>
                <a:lnTo>
                  <a:pt x="0" y="205995"/>
                </a:lnTo>
                <a:lnTo>
                  <a:pt x="140729" y="205995"/>
                </a:lnTo>
                <a:lnTo>
                  <a:pt x="151692" y="177186"/>
                </a:lnTo>
                <a:lnTo>
                  <a:pt x="140984" y="0"/>
                </a:lnTo>
                <a:close/>
              </a:path>
            </a:pathLst>
          </a:custGeom>
          <a:solidFill>
            <a:srgbClr val="FAFAFA"/>
          </a:solidFill>
          <a:ln>
            <a:noFill/>
          </a:ln>
        </p:spPr>
      </p:sp>
      <p:sp>
        <p:nvSpPr>
          <p:cNvPr id="445" name="Google Shape;445;p40"/>
          <p:cNvSpPr txBox="1"/>
          <p:nvPr>
            <p:ph type="ctrTitle"/>
          </p:nvPr>
        </p:nvSpPr>
        <p:spPr>
          <a:xfrm>
            <a:off x="2666625" y="394100"/>
            <a:ext cx="4079700" cy="68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200"/>
              <a:t>INVITATION TEMPLATES</a:t>
            </a:r>
            <a:endParaRPr sz="2200"/>
          </a:p>
        </p:txBody>
      </p:sp>
      <p:sp>
        <p:nvSpPr>
          <p:cNvPr id="446" name="Google Shape;446;p40"/>
          <p:cNvSpPr/>
          <p:nvPr/>
        </p:nvSpPr>
        <p:spPr>
          <a:xfrm>
            <a:off x="7574625" y="2089968"/>
            <a:ext cx="597300" cy="517500"/>
          </a:xfrm>
          <a:prstGeom prst="hexagon">
            <a:avLst>
              <a:gd fmla="val 25000" name="adj"/>
              <a:gd fmla="val 115470" name="vf"/>
            </a:avLst>
          </a:prstGeom>
          <a:noFill/>
          <a:ln cap="flat" cmpd="sng" w="9525">
            <a:solidFill>
              <a:srgbClr val="FF25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7" name="Google Shape;447;p40"/>
          <p:cNvSpPr txBox="1"/>
          <p:nvPr>
            <p:ph idx="1" type="subTitle"/>
          </p:nvPr>
        </p:nvSpPr>
        <p:spPr>
          <a:xfrm flipH="1">
            <a:off x="223775" y="2954750"/>
            <a:ext cx="2366700" cy="206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s" sz="1400"/>
              <a:t>Hi, my name is Sarah. I’m interested in following your updates and connecting as I would love to gain more of an understanding of your industry as I’m currently exploring opportunities in this space. </a:t>
            </a:r>
            <a:endParaRPr i="1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448" name="Google Shape;448;p40"/>
          <p:cNvSpPr/>
          <p:nvPr/>
        </p:nvSpPr>
        <p:spPr>
          <a:xfrm>
            <a:off x="4248925" y="2089963"/>
            <a:ext cx="597300" cy="517500"/>
          </a:xfrm>
          <a:prstGeom prst="hexagon">
            <a:avLst>
              <a:gd fmla="val 25000" name="adj"/>
              <a:gd fmla="val 115470" name="vf"/>
            </a:avLst>
          </a:prstGeom>
          <a:noFill/>
          <a:ln cap="flat" cmpd="sng" w="9525">
            <a:solidFill>
              <a:srgbClr val="FF25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9" name="Google Shape;449;p40"/>
          <p:cNvSpPr txBox="1"/>
          <p:nvPr/>
        </p:nvSpPr>
        <p:spPr>
          <a:xfrm>
            <a:off x="4384347" y="2089975"/>
            <a:ext cx="284100" cy="3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200">
                <a:solidFill>
                  <a:srgbClr val="FF251B"/>
                </a:solidFill>
                <a:latin typeface="Assistant"/>
                <a:ea typeface="Assistant"/>
                <a:cs typeface="Assistant"/>
                <a:sym typeface="Assistant"/>
              </a:rPr>
              <a:t>2</a:t>
            </a:r>
            <a:endParaRPr b="1" sz="2200">
              <a:solidFill>
                <a:srgbClr val="FF251B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450" name="Google Shape;450;p40"/>
          <p:cNvSpPr txBox="1"/>
          <p:nvPr/>
        </p:nvSpPr>
        <p:spPr>
          <a:xfrm>
            <a:off x="7699772" y="2090050"/>
            <a:ext cx="284100" cy="3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200">
                <a:solidFill>
                  <a:srgbClr val="FF251B"/>
                </a:solidFill>
                <a:latin typeface="Assistant"/>
                <a:ea typeface="Assistant"/>
                <a:cs typeface="Assistant"/>
                <a:sym typeface="Assistant"/>
              </a:rPr>
              <a:t>3</a:t>
            </a:r>
            <a:endParaRPr b="1" sz="2200">
              <a:solidFill>
                <a:srgbClr val="FF251B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451" name="Google Shape;451;p40"/>
          <p:cNvSpPr/>
          <p:nvPr/>
        </p:nvSpPr>
        <p:spPr>
          <a:xfrm>
            <a:off x="1108475" y="2089888"/>
            <a:ext cx="597300" cy="517500"/>
          </a:xfrm>
          <a:prstGeom prst="hexagon">
            <a:avLst>
              <a:gd fmla="val 25000" name="adj"/>
              <a:gd fmla="val 115470" name="vf"/>
            </a:avLst>
          </a:prstGeom>
          <a:noFill/>
          <a:ln cap="flat" cmpd="sng" w="9525">
            <a:solidFill>
              <a:srgbClr val="FF25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2" name="Google Shape;452;p40"/>
          <p:cNvSpPr txBox="1"/>
          <p:nvPr/>
        </p:nvSpPr>
        <p:spPr>
          <a:xfrm>
            <a:off x="1243897" y="2089900"/>
            <a:ext cx="284100" cy="3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200">
                <a:solidFill>
                  <a:srgbClr val="FF251B"/>
                </a:solidFill>
                <a:latin typeface="Assistant"/>
                <a:ea typeface="Assistant"/>
                <a:cs typeface="Assistant"/>
                <a:sym typeface="Assistant"/>
              </a:rPr>
              <a:t>1</a:t>
            </a:r>
            <a:endParaRPr b="1" sz="2200">
              <a:solidFill>
                <a:srgbClr val="FF251B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453" name="Google Shape;453;p40"/>
          <p:cNvSpPr txBox="1"/>
          <p:nvPr>
            <p:ph idx="1" type="subTitle"/>
          </p:nvPr>
        </p:nvSpPr>
        <p:spPr>
          <a:xfrm flipH="1">
            <a:off x="3579450" y="2954750"/>
            <a:ext cx="1985100" cy="206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s" sz="14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Hi, my name is Sarah. We spoke at the industry evening. I enjoyed your presentation and would love to connect and see your updates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454" name="Google Shape;454;p40"/>
          <p:cNvSpPr txBox="1"/>
          <p:nvPr>
            <p:ph idx="1" type="subTitle"/>
          </p:nvPr>
        </p:nvSpPr>
        <p:spPr>
          <a:xfrm flipH="1">
            <a:off x="6880725" y="3071275"/>
            <a:ext cx="1985100" cy="206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s" sz="1400">
                <a:solidFill>
                  <a:schemeClr val="dk1"/>
                </a:solidFill>
              </a:rPr>
              <a:t>Hi, my name is Sarah. I found your recent post engaging and insightful. I would love to connect and see your updates. </a:t>
            </a:r>
            <a:endParaRPr i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9" name="Google Shape;459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69229" y="28575"/>
            <a:ext cx="771529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60" name="Google Shape;460;p41"/>
          <p:cNvSpPr/>
          <p:nvPr/>
        </p:nvSpPr>
        <p:spPr>
          <a:xfrm flipH="1">
            <a:off x="-349700" y="-28575"/>
            <a:ext cx="5743575" cy="5200650"/>
          </a:xfrm>
          <a:custGeom>
            <a:rect b="b" l="l" r="r" t="t"/>
            <a:pathLst>
              <a:path extrusionOk="0" h="208026" w="229743">
                <a:moveTo>
                  <a:pt x="62865" y="1524"/>
                </a:moveTo>
                <a:lnTo>
                  <a:pt x="0" y="208026"/>
                </a:lnTo>
                <a:lnTo>
                  <a:pt x="229743" y="208026"/>
                </a:lnTo>
                <a:lnTo>
                  <a:pt x="229743" y="0"/>
                </a:lnTo>
                <a:close/>
              </a:path>
            </a:pathLst>
          </a:custGeom>
          <a:solidFill>
            <a:srgbClr val="1B0043"/>
          </a:solidFill>
          <a:ln>
            <a:noFill/>
          </a:ln>
        </p:spPr>
      </p:sp>
      <p:sp>
        <p:nvSpPr>
          <p:cNvPr id="461" name="Google Shape;461;p41"/>
          <p:cNvSpPr txBox="1"/>
          <p:nvPr>
            <p:ph type="ctrTitle"/>
          </p:nvPr>
        </p:nvSpPr>
        <p:spPr>
          <a:xfrm>
            <a:off x="78975" y="1182237"/>
            <a:ext cx="3867300" cy="970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/>
              <a:t>Posting &amp; Engaging</a:t>
            </a:r>
            <a:endParaRPr sz="2800">
              <a:solidFill>
                <a:schemeClr val="lt1"/>
              </a:solidFill>
            </a:endParaRPr>
          </a:p>
        </p:txBody>
      </p:sp>
      <p:sp>
        <p:nvSpPr>
          <p:cNvPr id="462" name="Google Shape;462;p41"/>
          <p:cNvSpPr txBox="1"/>
          <p:nvPr>
            <p:ph idx="1" type="subTitle"/>
          </p:nvPr>
        </p:nvSpPr>
        <p:spPr>
          <a:xfrm>
            <a:off x="78963" y="2152713"/>
            <a:ext cx="3340500" cy="97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/>
              <a:t>This is how you build your personal brand and develop your reputation. 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/>
              <a:t>Industry and professional want to hear from students and young people </a:t>
            </a:r>
            <a:endParaRPr sz="18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AFAFA"/>
        </a:solidFill>
      </p:bgPr>
    </p:bg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42"/>
          <p:cNvSpPr/>
          <p:nvPr/>
        </p:nvSpPr>
        <p:spPr>
          <a:xfrm>
            <a:off x="-1061576" y="1080595"/>
            <a:ext cx="3979200" cy="3447600"/>
          </a:xfrm>
          <a:prstGeom prst="hexagon">
            <a:avLst>
              <a:gd fmla="val 25000" name="adj"/>
              <a:gd fmla="val 115470" name="vf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8" name="Google Shape;468;p42"/>
          <p:cNvSpPr/>
          <p:nvPr/>
        </p:nvSpPr>
        <p:spPr>
          <a:xfrm>
            <a:off x="1457049" y="1536841"/>
            <a:ext cx="2769000" cy="2399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1B00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469" name="Google Shape;469;p42"/>
          <p:cNvSpPr/>
          <p:nvPr/>
        </p:nvSpPr>
        <p:spPr>
          <a:xfrm>
            <a:off x="3994651" y="911554"/>
            <a:ext cx="1933500" cy="16752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FAFAFA"/>
          </a:solidFill>
          <a:ln cap="flat" cmpd="sng" w="19050">
            <a:solidFill>
              <a:srgbClr val="FF25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0" name="Google Shape;470;p42"/>
          <p:cNvSpPr/>
          <p:nvPr/>
        </p:nvSpPr>
        <p:spPr>
          <a:xfrm>
            <a:off x="3994620" y="2859741"/>
            <a:ext cx="1933500" cy="16752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FAFAFA"/>
          </a:solidFill>
          <a:ln cap="flat" cmpd="sng" w="19050">
            <a:solidFill>
              <a:srgbClr val="FF25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471" name="Google Shape;471;p42"/>
          <p:cNvSpPr txBox="1"/>
          <p:nvPr>
            <p:ph idx="4294967295" type="ctrTitle"/>
          </p:nvPr>
        </p:nvSpPr>
        <p:spPr>
          <a:xfrm flipH="1">
            <a:off x="2098908" y="2120252"/>
            <a:ext cx="1485300" cy="46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solidFill>
                  <a:schemeClr val="lt1"/>
                </a:solidFill>
              </a:rPr>
              <a:t>What should I post about? </a:t>
            </a:r>
            <a:endParaRPr sz="1500">
              <a:solidFill>
                <a:schemeClr val="lt1"/>
              </a:solidFill>
            </a:endParaRPr>
          </a:p>
        </p:txBody>
      </p:sp>
      <p:sp>
        <p:nvSpPr>
          <p:cNvPr id="472" name="Google Shape;472;p42"/>
          <p:cNvSpPr txBox="1"/>
          <p:nvPr>
            <p:ph idx="4294967295" type="ctrTitle"/>
          </p:nvPr>
        </p:nvSpPr>
        <p:spPr>
          <a:xfrm flipH="1">
            <a:off x="4217801" y="3353075"/>
            <a:ext cx="1485300" cy="32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/>
              <a:t>POSTING GOALS</a:t>
            </a:r>
            <a:endParaRPr sz="1100"/>
          </a:p>
        </p:txBody>
      </p:sp>
      <p:sp>
        <p:nvSpPr>
          <p:cNvPr id="473" name="Google Shape;473;p42"/>
          <p:cNvSpPr txBox="1"/>
          <p:nvPr>
            <p:ph idx="4294967295" type="subTitle"/>
          </p:nvPr>
        </p:nvSpPr>
        <p:spPr>
          <a:xfrm flipH="1">
            <a:off x="4212943" y="3566221"/>
            <a:ext cx="1498200" cy="97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s" sz="900"/>
              <a:t>We </a:t>
            </a:r>
            <a:r>
              <a:rPr lang="es" sz="900"/>
              <a:t>recommend</a:t>
            </a:r>
            <a:r>
              <a:rPr lang="es" sz="900"/>
              <a:t> jumping on and </a:t>
            </a:r>
            <a:r>
              <a:rPr lang="es" sz="900"/>
              <a:t>engaging every second day. </a:t>
            </a:r>
            <a:r>
              <a:rPr lang="es" sz="900"/>
              <a:t> </a:t>
            </a:r>
            <a:endParaRPr sz="900"/>
          </a:p>
        </p:txBody>
      </p:sp>
      <p:sp>
        <p:nvSpPr>
          <p:cNvPr id="474" name="Google Shape;474;p42"/>
          <p:cNvSpPr txBox="1"/>
          <p:nvPr>
            <p:ph idx="4294967295" type="ctrTitle"/>
          </p:nvPr>
        </p:nvSpPr>
        <p:spPr>
          <a:xfrm flipH="1">
            <a:off x="4443501" y="1422543"/>
            <a:ext cx="1037100" cy="32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/>
              <a:t>DOCUMENT</a:t>
            </a:r>
            <a:endParaRPr sz="1100"/>
          </a:p>
        </p:txBody>
      </p:sp>
      <p:sp>
        <p:nvSpPr>
          <p:cNvPr id="475" name="Google Shape;475;p42"/>
          <p:cNvSpPr txBox="1"/>
          <p:nvPr>
            <p:ph idx="4294967295" type="subTitle"/>
          </p:nvPr>
        </p:nvSpPr>
        <p:spPr>
          <a:xfrm flipH="1">
            <a:off x="4212888" y="1631818"/>
            <a:ext cx="1498200" cy="97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/>
              <a:t>Post about your </a:t>
            </a:r>
            <a:r>
              <a:rPr lang="es" sz="900"/>
              <a:t>journey</a:t>
            </a:r>
            <a:r>
              <a:rPr lang="es" sz="900"/>
              <a:t>, volunteering, work experience  and things you have learnt! </a:t>
            </a:r>
            <a:endParaRPr sz="900"/>
          </a:p>
          <a:p>
            <a:pPr indent="0" lvl="0" marL="0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900"/>
          </a:p>
        </p:txBody>
      </p:sp>
      <p:sp>
        <p:nvSpPr>
          <p:cNvPr id="476" name="Google Shape;476;p42"/>
          <p:cNvSpPr/>
          <p:nvPr/>
        </p:nvSpPr>
        <p:spPr>
          <a:xfrm>
            <a:off x="5725351" y="1891017"/>
            <a:ext cx="1933500" cy="16752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FAFAFA"/>
          </a:solidFill>
          <a:ln cap="flat" cmpd="sng" w="19050">
            <a:solidFill>
              <a:srgbClr val="FF25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7" name="Google Shape;477;p42"/>
          <p:cNvSpPr txBox="1"/>
          <p:nvPr>
            <p:ph idx="4294967295" type="ctrTitle"/>
          </p:nvPr>
        </p:nvSpPr>
        <p:spPr>
          <a:xfrm flipH="1">
            <a:off x="5976875" y="2408850"/>
            <a:ext cx="1558800" cy="32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/>
              <a:t>STUDENT VOICE</a:t>
            </a:r>
            <a:endParaRPr sz="1100"/>
          </a:p>
        </p:txBody>
      </p:sp>
      <p:sp>
        <p:nvSpPr>
          <p:cNvPr id="478" name="Google Shape;478;p42"/>
          <p:cNvSpPr txBox="1"/>
          <p:nvPr>
            <p:ph idx="4294967295" type="subTitle"/>
          </p:nvPr>
        </p:nvSpPr>
        <p:spPr>
          <a:xfrm flipH="1">
            <a:off x="5942988" y="2611280"/>
            <a:ext cx="1498200" cy="97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s" sz="900"/>
              <a:t>Share your thoughts and share your opinions. Stay </a:t>
            </a:r>
            <a:r>
              <a:rPr lang="es" sz="900"/>
              <a:t>authentic</a:t>
            </a:r>
            <a:r>
              <a:rPr lang="es" sz="900"/>
              <a:t> and </a:t>
            </a:r>
            <a:r>
              <a:rPr lang="es" sz="900"/>
              <a:t>professional</a:t>
            </a:r>
            <a:r>
              <a:rPr lang="es" sz="900"/>
              <a:t>. </a:t>
            </a:r>
            <a:endParaRPr sz="900"/>
          </a:p>
        </p:txBody>
      </p:sp>
      <p:sp>
        <p:nvSpPr>
          <p:cNvPr id="479" name="Google Shape;479;p42"/>
          <p:cNvSpPr txBox="1"/>
          <p:nvPr>
            <p:ph idx="4294967295" type="ctrTitle"/>
          </p:nvPr>
        </p:nvSpPr>
        <p:spPr>
          <a:xfrm flipH="1">
            <a:off x="2098908" y="2863264"/>
            <a:ext cx="1485300" cy="46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solidFill>
                  <a:schemeClr val="lt1"/>
                </a:solidFill>
              </a:rPr>
              <a:t>How should I engage? </a:t>
            </a:r>
            <a:endParaRPr sz="1500">
              <a:solidFill>
                <a:schemeClr val="lt1"/>
              </a:solidFill>
            </a:endParaRPr>
          </a:p>
        </p:txBody>
      </p:sp>
      <p:grpSp>
        <p:nvGrpSpPr>
          <p:cNvPr id="480" name="Google Shape;480;p42"/>
          <p:cNvGrpSpPr/>
          <p:nvPr/>
        </p:nvGrpSpPr>
        <p:grpSpPr>
          <a:xfrm>
            <a:off x="6520246" y="2120251"/>
            <a:ext cx="472062" cy="318609"/>
            <a:chOff x="899850" y="871450"/>
            <a:chExt cx="483175" cy="423400"/>
          </a:xfrm>
        </p:grpSpPr>
        <p:sp>
          <p:nvSpPr>
            <p:cNvPr id="481" name="Google Shape;481;p42"/>
            <p:cNvSpPr/>
            <p:nvPr/>
          </p:nvSpPr>
          <p:spPr>
            <a:xfrm>
              <a:off x="1325175" y="1040825"/>
              <a:ext cx="56425" cy="28275"/>
            </a:xfrm>
            <a:custGeom>
              <a:rect b="b" l="l" r="r" t="t"/>
              <a:pathLst>
                <a:path extrusionOk="0" h="1131" w="2257">
                  <a:moveTo>
                    <a:pt x="564" y="1"/>
                  </a:moveTo>
                  <a:cubicBezTo>
                    <a:pt x="251" y="1"/>
                    <a:pt x="1" y="251"/>
                    <a:pt x="1" y="564"/>
                  </a:cubicBezTo>
                  <a:cubicBezTo>
                    <a:pt x="1" y="877"/>
                    <a:pt x="251" y="1130"/>
                    <a:pt x="564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4"/>
                  </a:cubicBezTo>
                  <a:cubicBezTo>
                    <a:pt x="2256" y="251"/>
                    <a:pt x="2006" y="1"/>
                    <a:pt x="16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82" name="Google Shape;482;p42"/>
            <p:cNvSpPr/>
            <p:nvPr/>
          </p:nvSpPr>
          <p:spPr>
            <a:xfrm>
              <a:off x="1323750" y="956100"/>
              <a:ext cx="59275" cy="56525"/>
            </a:xfrm>
            <a:custGeom>
              <a:rect b="b" l="l" r="r" t="t"/>
              <a:pathLst>
                <a:path extrusionOk="0" h="2261" w="2371">
                  <a:moveTo>
                    <a:pt x="1750" y="0"/>
                  </a:moveTo>
                  <a:cubicBezTo>
                    <a:pt x="1605" y="0"/>
                    <a:pt x="1461" y="55"/>
                    <a:pt x="1350" y="165"/>
                  </a:cubicBezTo>
                  <a:lnTo>
                    <a:pt x="220" y="1294"/>
                  </a:lnTo>
                  <a:cubicBezTo>
                    <a:pt x="0" y="1517"/>
                    <a:pt x="0" y="1872"/>
                    <a:pt x="220" y="2095"/>
                  </a:cubicBezTo>
                  <a:cubicBezTo>
                    <a:pt x="332" y="2205"/>
                    <a:pt x="476" y="2260"/>
                    <a:pt x="621" y="2260"/>
                  </a:cubicBezTo>
                  <a:cubicBezTo>
                    <a:pt x="765" y="2260"/>
                    <a:pt x="910" y="2205"/>
                    <a:pt x="1021" y="2095"/>
                  </a:cubicBezTo>
                  <a:lnTo>
                    <a:pt x="2151" y="966"/>
                  </a:lnTo>
                  <a:cubicBezTo>
                    <a:pt x="2370" y="743"/>
                    <a:pt x="2370" y="388"/>
                    <a:pt x="2151" y="165"/>
                  </a:cubicBezTo>
                  <a:cubicBezTo>
                    <a:pt x="2039" y="55"/>
                    <a:pt x="1895" y="0"/>
                    <a:pt x="17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83" name="Google Shape;483;p42"/>
            <p:cNvSpPr/>
            <p:nvPr/>
          </p:nvSpPr>
          <p:spPr>
            <a:xfrm>
              <a:off x="1323750" y="1097250"/>
              <a:ext cx="59275" cy="56525"/>
            </a:xfrm>
            <a:custGeom>
              <a:rect b="b" l="l" r="r" t="t"/>
              <a:pathLst>
                <a:path extrusionOk="0" h="2261" w="2371">
                  <a:moveTo>
                    <a:pt x="621" y="0"/>
                  </a:moveTo>
                  <a:cubicBezTo>
                    <a:pt x="476" y="0"/>
                    <a:pt x="332" y="55"/>
                    <a:pt x="220" y="165"/>
                  </a:cubicBezTo>
                  <a:cubicBezTo>
                    <a:pt x="0" y="388"/>
                    <a:pt x="0" y="743"/>
                    <a:pt x="220" y="966"/>
                  </a:cubicBezTo>
                  <a:lnTo>
                    <a:pt x="1350" y="2095"/>
                  </a:lnTo>
                  <a:cubicBezTo>
                    <a:pt x="1461" y="2205"/>
                    <a:pt x="1605" y="2260"/>
                    <a:pt x="1750" y="2260"/>
                  </a:cubicBezTo>
                  <a:cubicBezTo>
                    <a:pt x="1895" y="2260"/>
                    <a:pt x="2039" y="2205"/>
                    <a:pt x="2151" y="2095"/>
                  </a:cubicBezTo>
                  <a:cubicBezTo>
                    <a:pt x="2370" y="1872"/>
                    <a:pt x="2370" y="1517"/>
                    <a:pt x="2151" y="1294"/>
                  </a:cubicBezTo>
                  <a:lnTo>
                    <a:pt x="1021" y="165"/>
                  </a:lnTo>
                  <a:cubicBezTo>
                    <a:pt x="910" y="55"/>
                    <a:pt x="765" y="0"/>
                    <a:pt x="6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84" name="Google Shape;484;p42"/>
            <p:cNvSpPr/>
            <p:nvPr/>
          </p:nvSpPr>
          <p:spPr>
            <a:xfrm>
              <a:off x="899850" y="871450"/>
              <a:ext cx="396150" cy="423400"/>
            </a:xfrm>
            <a:custGeom>
              <a:rect b="b" l="l" r="r" t="t"/>
              <a:pathLst>
                <a:path extrusionOk="0" h="16936" w="15846">
                  <a:moveTo>
                    <a:pt x="6812" y="4518"/>
                  </a:moveTo>
                  <a:lnTo>
                    <a:pt x="6812" y="10164"/>
                  </a:lnTo>
                  <a:lnTo>
                    <a:pt x="5682" y="10164"/>
                  </a:lnTo>
                  <a:lnTo>
                    <a:pt x="5682" y="4518"/>
                  </a:lnTo>
                  <a:close/>
                  <a:moveTo>
                    <a:pt x="14153" y="1130"/>
                  </a:moveTo>
                  <a:cubicBezTo>
                    <a:pt x="14463" y="1130"/>
                    <a:pt x="14716" y="1380"/>
                    <a:pt x="14716" y="1693"/>
                  </a:cubicBezTo>
                  <a:lnTo>
                    <a:pt x="14716" y="12985"/>
                  </a:lnTo>
                  <a:cubicBezTo>
                    <a:pt x="14716" y="13298"/>
                    <a:pt x="14463" y="13551"/>
                    <a:pt x="14153" y="13551"/>
                  </a:cubicBezTo>
                  <a:lnTo>
                    <a:pt x="13587" y="13551"/>
                  </a:lnTo>
                  <a:lnTo>
                    <a:pt x="13587" y="1130"/>
                  </a:lnTo>
                  <a:close/>
                  <a:moveTo>
                    <a:pt x="13018" y="1"/>
                  </a:moveTo>
                  <a:cubicBezTo>
                    <a:pt x="13012" y="1"/>
                    <a:pt x="13006" y="4"/>
                    <a:pt x="13000" y="4"/>
                  </a:cubicBezTo>
                  <a:cubicBezTo>
                    <a:pt x="12992" y="4"/>
                    <a:pt x="12985" y="4"/>
                    <a:pt x="12978" y="4"/>
                  </a:cubicBezTo>
                  <a:cubicBezTo>
                    <a:pt x="12972" y="4"/>
                    <a:pt x="12967" y="4"/>
                    <a:pt x="12961" y="4"/>
                  </a:cubicBezTo>
                  <a:cubicBezTo>
                    <a:pt x="12797" y="4"/>
                    <a:pt x="12768" y="58"/>
                    <a:pt x="7221" y="3385"/>
                  </a:cubicBezTo>
                  <a:lnTo>
                    <a:pt x="3990" y="3385"/>
                  </a:lnTo>
                  <a:cubicBezTo>
                    <a:pt x="1810" y="3388"/>
                    <a:pt x="0" y="5159"/>
                    <a:pt x="0" y="7339"/>
                  </a:cubicBezTo>
                  <a:cubicBezTo>
                    <a:pt x="0" y="9323"/>
                    <a:pt x="1515" y="10959"/>
                    <a:pt x="3424" y="11236"/>
                  </a:cubicBezTo>
                  <a:lnTo>
                    <a:pt x="3424" y="15244"/>
                  </a:lnTo>
                  <a:cubicBezTo>
                    <a:pt x="3424" y="16180"/>
                    <a:pt x="4183" y="16936"/>
                    <a:pt x="5119" y="16936"/>
                  </a:cubicBezTo>
                  <a:cubicBezTo>
                    <a:pt x="6053" y="16936"/>
                    <a:pt x="6812" y="16180"/>
                    <a:pt x="6812" y="15244"/>
                  </a:cubicBezTo>
                  <a:lnTo>
                    <a:pt x="6812" y="11293"/>
                  </a:lnTo>
                  <a:lnTo>
                    <a:pt x="7221" y="11293"/>
                  </a:lnTo>
                  <a:cubicBezTo>
                    <a:pt x="12690" y="14573"/>
                    <a:pt x="12811" y="14681"/>
                    <a:pt x="12984" y="14681"/>
                  </a:cubicBezTo>
                  <a:cubicBezTo>
                    <a:pt x="12997" y="14681"/>
                    <a:pt x="13009" y="14681"/>
                    <a:pt x="13024" y="14681"/>
                  </a:cubicBezTo>
                  <a:lnTo>
                    <a:pt x="14153" y="14681"/>
                  </a:lnTo>
                  <a:cubicBezTo>
                    <a:pt x="15087" y="14678"/>
                    <a:pt x="15845" y="13922"/>
                    <a:pt x="15845" y="12985"/>
                  </a:cubicBezTo>
                  <a:lnTo>
                    <a:pt x="15845" y="1693"/>
                  </a:lnTo>
                  <a:cubicBezTo>
                    <a:pt x="15845" y="756"/>
                    <a:pt x="15087" y="1"/>
                    <a:pt x="141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485" name="Google Shape;485;p42"/>
          <p:cNvGrpSpPr/>
          <p:nvPr/>
        </p:nvGrpSpPr>
        <p:grpSpPr>
          <a:xfrm>
            <a:off x="4829533" y="3036828"/>
            <a:ext cx="292324" cy="316255"/>
            <a:chOff x="3858100" y="1435075"/>
            <a:chExt cx="487775" cy="481875"/>
          </a:xfrm>
        </p:grpSpPr>
        <p:sp>
          <p:nvSpPr>
            <p:cNvPr id="486" name="Google Shape;486;p42"/>
            <p:cNvSpPr/>
            <p:nvPr/>
          </p:nvSpPr>
          <p:spPr>
            <a:xfrm>
              <a:off x="3858100" y="1868750"/>
              <a:ext cx="55575" cy="48200"/>
            </a:xfrm>
            <a:custGeom>
              <a:rect b="b" l="l" r="r" t="t"/>
              <a:pathLst>
                <a:path extrusionOk="0" h="1928" w="2223">
                  <a:moveTo>
                    <a:pt x="1600" y="0"/>
                  </a:moveTo>
                  <a:cubicBezTo>
                    <a:pt x="1460" y="0"/>
                    <a:pt x="1319" y="53"/>
                    <a:pt x="1211" y="158"/>
                  </a:cubicBezTo>
                  <a:lnTo>
                    <a:pt x="413" y="959"/>
                  </a:lnTo>
                  <a:cubicBezTo>
                    <a:pt x="0" y="1369"/>
                    <a:pt x="388" y="1927"/>
                    <a:pt x="825" y="1927"/>
                  </a:cubicBezTo>
                  <a:cubicBezTo>
                    <a:pt x="956" y="1927"/>
                    <a:pt x="1091" y="1877"/>
                    <a:pt x="1211" y="1757"/>
                  </a:cubicBezTo>
                  <a:lnTo>
                    <a:pt x="2009" y="959"/>
                  </a:lnTo>
                  <a:cubicBezTo>
                    <a:pt x="2222" y="736"/>
                    <a:pt x="2219" y="384"/>
                    <a:pt x="2000" y="167"/>
                  </a:cubicBezTo>
                  <a:cubicBezTo>
                    <a:pt x="1890" y="56"/>
                    <a:pt x="1745" y="0"/>
                    <a:pt x="16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87" name="Google Shape;487;p42"/>
            <p:cNvSpPr/>
            <p:nvPr/>
          </p:nvSpPr>
          <p:spPr>
            <a:xfrm>
              <a:off x="3917950" y="1808500"/>
              <a:ext cx="60350" cy="48525"/>
            </a:xfrm>
            <a:custGeom>
              <a:rect b="b" l="l" r="r" t="t"/>
              <a:pathLst>
                <a:path extrusionOk="0" h="1941" w="2414">
                  <a:moveTo>
                    <a:pt x="1601" y="1"/>
                  </a:moveTo>
                  <a:cubicBezTo>
                    <a:pt x="1470" y="1"/>
                    <a:pt x="1333" y="52"/>
                    <a:pt x="1211" y="174"/>
                  </a:cubicBezTo>
                  <a:lnTo>
                    <a:pt x="413" y="972"/>
                  </a:lnTo>
                  <a:cubicBezTo>
                    <a:pt x="1" y="1384"/>
                    <a:pt x="388" y="1941"/>
                    <a:pt x="824" y="1941"/>
                  </a:cubicBezTo>
                  <a:cubicBezTo>
                    <a:pt x="955" y="1941"/>
                    <a:pt x="1091" y="1890"/>
                    <a:pt x="1211" y="1770"/>
                  </a:cubicBezTo>
                  <a:lnTo>
                    <a:pt x="2009" y="972"/>
                  </a:lnTo>
                  <a:cubicBezTo>
                    <a:pt x="2414" y="569"/>
                    <a:pt x="2037" y="1"/>
                    <a:pt x="16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88" name="Google Shape;488;p42"/>
            <p:cNvSpPr/>
            <p:nvPr/>
          </p:nvSpPr>
          <p:spPr>
            <a:xfrm>
              <a:off x="3876450" y="1435075"/>
              <a:ext cx="450375" cy="251250"/>
            </a:xfrm>
            <a:custGeom>
              <a:rect b="b" l="l" r="r" t="t"/>
              <a:pathLst>
                <a:path extrusionOk="0" h="10050" w="18015">
                  <a:moveTo>
                    <a:pt x="18014" y="1"/>
                  </a:moveTo>
                  <a:lnTo>
                    <a:pt x="561" y="4762"/>
                  </a:lnTo>
                  <a:cubicBezTo>
                    <a:pt x="121" y="4882"/>
                    <a:pt x="1" y="5448"/>
                    <a:pt x="350" y="5740"/>
                  </a:cubicBezTo>
                  <a:lnTo>
                    <a:pt x="5584" y="10049"/>
                  </a:lnTo>
                  <a:lnTo>
                    <a:pt x="180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89" name="Google Shape;489;p42"/>
            <p:cNvSpPr/>
            <p:nvPr/>
          </p:nvSpPr>
          <p:spPr>
            <a:xfrm>
              <a:off x="4094925" y="1456025"/>
              <a:ext cx="250950" cy="445250"/>
            </a:xfrm>
            <a:custGeom>
              <a:rect b="b" l="l" r="r" t="t"/>
              <a:pathLst>
                <a:path extrusionOk="0" h="17810" w="10038">
                  <a:moveTo>
                    <a:pt x="10037" y="0"/>
                  </a:moveTo>
                  <a:cubicBezTo>
                    <a:pt x="9890" y="120"/>
                    <a:pt x="118" y="12226"/>
                    <a:pt x="1" y="12370"/>
                  </a:cubicBezTo>
                  <a:lnTo>
                    <a:pt x="4313" y="17604"/>
                  </a:lnTo>
                  <a:cubicBezTo>
                    <a:pt x="4428" y="17744"/>
                    <a:pt x="4587" y="17809"/>
                    <a:pt x="4745" y="17809"/>
                  </a:cubicBezTo>
                  <a:cubicBezTo>
                    <a:pt x="4985" y="17809"/>
                    <a:pt x="5222" y="17659"/>
                    <a:pt x="5294" y="17390"/>
                  </a:cubicBezTo>
                  <a:lnTo>
                    <a:pt x="100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90" name="Google Shape;490;p42"/>
            <p:cNvSpPr/>
            <p:nvPr/>
          </p:nvSpPr>
          <p:spPr>
            <a:xfrm>
              <a:off x="3993575" y="1542825"/>
              <a:ext cx="245025" cy="242525"/>
            </a:xfrm>
            <a:custGeom>
              <a:rect b="b" l="l" r="r" t="t"/>
              <a:pathLst>
                <a:path extrusionOk="0" h="9701" w="9801">
                  <a:moveTo>
                    <a:pt x="9800" y="0"/>
                  </a:moveTo>
                  <a:lnTo>
                    <a:pt x="646" y="7399"/>
                  </a:lnTo>
                  <a:lnTo>
                    <a:pt x="125" y="8955"/>
                  </a:lnTo>
                  <a:cubicBezTo>
                    <a:pt x="1" y="9338"/>
                    <a:pt x="298" y="9700"/>
                    <a:pt x="659" y="9700"/>
                  </a:cubicBezTo>
                  <a:cubicBezTo>
                    <a:pt x="719" y="9700"/>
                    <a:pt x="780" y="9690"/>
                    <a:pt x="842" y="9669"/>
                  </a:cubicBezTo>
                  <a:lnTo>
                    <a:pt x="2398" y="9151"/>
                  </a:lnTo>
                  <a:lnTo>
                    <a:pt x="980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491" name="Google Shape;491;p42"/>
          <p:cNvGrpSpPr/>
          <p:nvPr/>
        </p:nvGrpSpPr>
        <p:grpSpPr>
          <a:xfrm>
            <a:off x="4751374" y="1131761"/>
            <a:ext cx="418154" cy="352903"/>
            <a:chOff x="898875" y="244725"/>
            <a:chExt cx="481800" cy="423500"/>
          </a:xfrm>
        </p:grpSpPr>
        <p:sp>
          <p:nvSpPr>
            <p:cNvPr id="492" name="Google Shape;492;p42"/>
            <p:cNvSpPr/>
            <p:nvPr/>
          </p:nvSpPr>
          <p:spPr>
            <a:xfrm>
              <a:off x="1125675" y="470575"/>
              <a:ext cx="28275" cy="28250"/>
            </a:xfrm>
            <a:custGeom>
              <a:rect b="b" l="l" r="r" t="t"/>
              <a:pathLst>
                <a:path extrusionOk="0" h="1130" w="1131">
                  <a:moveTo>
                    <a:pt x="564" y="1"/>
                  </a:moveTo>
                  <a:cubicBezTo>
                    <a:pt x="251" y="1"/>
                    <a:pt x="1" y="251"/>
                    <a:pt x="1" y="564"/>
                  </a:cubicBezTo>
                  <a:cubicBezTo>
                    <a:pt x="1" y="877"/>
                    <a:pt x="251" y="1130"/>
                    <a:pt x="564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93" name="Google Shape;493;p42"/>
            <p:cNvSpPr/>
            <p:nvPr/>
          </p:nvSpPr>
          <p:spPr>
            <a:xfrm>
              <a:off x="898875" y="244725"/>
              <a:ext cx="481800" cy="225875"/>
            </a:xfrm>
            <a:custGeom>
              <a:rect b="b" l="l" r="r" t="t"/>
              <a:pathLst>
                <a:path extrusionOk="0" h="9035" w="19272">
                  <a:moveTo>
                    <a:pt x="2825" y="1130"/>
                  </a:moveTo>
                  <a:cubicBezTo>
                    <a:pt x="3135" y="1130"/>
                    <a:pt x="3388" y="1380"/>
                    <a:pt x="3388" y="1693"/>
                  </a:cubicBezTo>
                  <a:lnTo>
                    <a:pt x="3388" y="2259"/>
                  </a:lnTo>
                  <a:lnTo>
                    <a:pt x="2258" y="2259"/>
                  </a:lnTo>
                  <a:lnTo>
                    <a:pt x="2258" y="1693"/>
                  </a:lnTo>
                  <a:cubicBezTo>
                    <a:pt x="2258" y="1380"/>
                    <a:pt x="2511" y="1130"/>
                    <a:pt x="2825" y="1130"/>
                  </a:cubicBezTo>
                  <a:close/>
                  <a:moveTo>
                    <a:pt x="11894" y="1130"/>
                  </a:moveTo>
                  <a:cubicBezTo>
                    <a:pt x="12208" y="1130"/>
                    <a:pt x="12461" y="1380"/>
                    <a:pt x="12461" y="1693"/>
                  </a:cubicBezTo>
                  <a:lnTo>
                    <a:pt x="12461" y="2259"/>
                  </a:lnTo>
                  <a:lnTo>
                    <a:pt x="6814" y="2259"/>
                  </a:lnTo>
                  <a:lnTo>
                    <a:pt x="6814" y="1693"/>
                  </a:lnTo>
                  <a:cubicBezTo>
                    <a:pt x="6814" y="1380"/>
                    <a:pt x="7064" y="1130"/>
                    <a:pt x="7378" y="1130"/>
                  </a:cubicBezTo>
                  <a:close/>
                  <a:moveTo>
                    <a:pt x="5083" y="4518"/>
                  </a:moveTo>
                  <a:cubicBezTo>
                    <a:pt x="5586" y="4518"/>
                    <a:pt x="5836" y="5123"/>
                    <a:pt x="5480" y="5481"/>
                  </a:cubicBezTo>
                  <a:cubicBezTo>
                    <a:pt x="5366" y="5596"/>
                    <a:pt x="5225" y="5647"/>
                    <a:pt x="5086" y="5647"/>
                  </a:cubicBezTo>
                  <a:cubicBezTo>
                    <a:pt x="4796" y="5647"/>
                    <a:pt x="4517" y="5422"/>
                    <a:pt x="4517" y="5081"/>
                  </a:cubicBezTo>
                  <a:cubicBezTo>
                    <a:pt x="4517" y="4768"/>
                    <a:pt x="4770" y="4518"/>
                    <a:pt x="5083" y="4518"/>
                  </a:cubicBezTo>
                  <a:close/>
                  <a:moveTo>
                    <a:pt x="2825" y="1"/>
                  </a:moveTo>
                  <a:cubicBezTo>
                    <a:pt x="1888" y="1"/>
                    <a:pt x="1129" y="757"/>
                    <a:pt x="1129" y="1693"/>
                  </a:cubicBezTo>
                  <a:lnTo>
                    <a:pt x="1129" y="2362"/>
                  </a:lnTo>
                  <a:cubicBezTo>
                    <a:pt x="455" y="2600"/>
                    <a:pt x="3" y="3235"/>
                    <a:pt x="0" y="3952"/>
                  </a:cubicBezTo>
                  <a:lnTo>
                    <a:pt x="0" y="4518"/>
                  </a:lnTo>
                  <a:lnTo>
                    <a:pt x="1695" y="4518"/>
                  </a:lnTo>
                  <a:cubicBezTo>
                    <a:pt x="2629" y="4518"/>
                    <a:pt x="3388" y="5274"/>
                    <a:pt x="3388" y="6210"/>
                  </a:cubicBezTo>
                  <a:lnTo>
                    <a:pt x="3388" y="9035"/>
                  </a:lnTo>
                  <a:lnTo>
                    <a:pt x="5742" y="9035"/>
                  </a:lnTo>
                  <a:cubicBezTo>
                    <a:pt x="6016" y="7123"/>
                    <a:pt x="7652" y="5647"/>
                    <a:pt x="9636" y="5647"/>
                  </a:cubicBezTo>
                  <a:cubicBezTo>
                    <a:pt x="11620" y="5647"/>
                    <a:pt x="13256" y="7123"/>
                    <a:pt x="13533" y="9035"/>
                  </a:cubicBezTo>
                  <a:lnTo>
                    <a:pt x="15884" y="9035"/>
                  </a:lnTo>
                  <a:lnTo>
                    <a:pt x="15884" y="6210"/>
                  </a:lnTo>
                  <a:cubicBezTo>
                    <a:pt x="15884" y="5274"/>
                    <a:pt x="16643" y="4518"/>
                    <a:pt x="17580" y="4518"/>
                  </a:cubicBezTo>
                  <a:lnTo>
                    <a:pt x="19272" y="4518"/>
                  </a:lnTo>
                  <a:lnTo>
                    <a:pt x="19272" y="3952"/>
                  </a:lnTo>
                  <a:cubicBezTo>
                    <a:pt x="19272" y="3015"/>
                    <a:pt x="18513" y="2259"/>
                    <a:pt x="17580" y="2259"/>
                  </a:cubicBezTo>
                  <a:lnTo>
                    <a:pt x="13590" y="2259"/>
                  </a:lnTo>
                  <a:lnTo>
                    <a:pt x="13590" y="1693"/>
                  </a:lnTo>
                  <a:cubicBezTo>
                    <a:pt x="13587" y="757"/>
                    <a:pt x="12831" y="1"/>
                    <a:pt x="11894" y="1"/>
                  </a:cubicBezTo>
                  <a:lnTo>
                    <a:pt x="7378" y="1"/>
                  </a:lnTo>
                  <a:cubicBezTo>
                    <a:pt x="6441" y="1"/>
                    <a:pt x="5685" y="757"/>
                    <a:pt x="5685" y="1693"/>
                  </a:cubicBezTo>
                  <a:lnTo>
                    <a:pt x="5685" y="2259"/>
                  </a:lnTo>
                  <a:lnTo>
                    <a:pt x="4517" y="2259"/>
                  </a:lnTo>
                  <a:lnTo>
                    <a:pt x="4517" y="1693"/>
                  </a:lnTo>
                  <a:cubicBezTo>
                    <a:pt x="4517" y="757"/>
                    <a:pt x="3758" y="1"/>
                    <a:pt x="28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94" name="Google Shape;494;p42"/>
            <p:cNvSpPr/>
            <p:nvPr/>
          </p:nvSpPr>
          <p:spPr>
            <a:xfrm>
              <a:off x="1324200" y="385900"/>
              <a:ext cx="56475" cy="197625"/>
            </a:xfrm>
            <a:custGeom>
              <a:rect b="b" l="l" r="r" t="t"/>
              <a:pathLst>
                <a:path extrusionOk="0" h="7905" w="2259">
                  <a:moveTo>
                    <a:pt x="567" y="0"/>
                  </a:moveTo>
                  <a:cubicBezTo>
                    <a:pt x="254" y="0"/>
                    <a:pt x="1" y="250"/>
                    <a:pt x="1" y="563"/>
                  </a:cubicBezTo>
                  <a:lnTo>
                    <a:pt x="1" y="7339"/>
                  </a:lnTo>
                  <a:cubicBezTo>
                    <a:pt x="1" y="7652"/>
                    <a:pt x="254" y="7905"/>
                    <a:pt x="567" y="7905"/>
                  </a:cubicBezTo>
                  <a:lnTo>
                    <a:pt x="2259" y="7905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95" name="Google Shape;495;p42"/>
            <p:cNvSpPr/>
            <p:nvPr/>
          </p:nvSpPr>
          <p:spPr>
            <a:xfrm>
              <a:off x="898875" y="385900"/>
              <a:ext cx="56475" cy="197625"/>
            </a:xfrm>
            <a:custGeom>
              <a:rect b="b" l="l" r="r" t="t"/>
              <a:pathLst>
                <a:path extrusionOk="0" h="7905" w="2259">
                  <a:moveTo>
                    <a:pt x="0" y="0"/>
                  </a:moveTo>
                  <a:lnTo>
                    <a:pt x="0" y="7905"/>
                  </a:lnTo>
                  <a:lnTo>
                    <a:pt x="1695" y="7905"/>
                  </a:lnTo>
                  <a:cubicBezTo>
                    <a:pt x="2005" y="7905"/>
                    <a:pt x="2258" y="7652"/>
                    <a:pt x="2258" y="7339"/>
                  </a:cubicBezTo>
                  <a:lnTo>
                    <a:pt x="2258" y="563"/>
                  </a:lnTo>
                  <a:cubicBezTo>
                    <a:pt x="2258" y="250"/>
                    <a:pt x="2005" y="0"/>
                    <a:pt x="16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96" name="Google Shape;496;p42"/>
            <p:cNvSpPr/>
            <p:nvPr/>
          </p:nvSpPr>
          <p:spPr>
            <a:xfrm>
              <a:off x="1063650" y="414125"/>
              <a:ext cx="146750" cy="141125"/>
            </a:xfrm>
            <a:custGeom>
              <a:rect b="b" l="l" r="r" t="t"/>
              <a:pathLst>
                <a:path extrusionOk="0" h="5645" w="5870">
                  <a:moveTo>
                    <a:pt x="3045" y="1127"/>
                  </a:moveTo>
                  <a:cubicBezTo>
                    <a:pt x="3263" y="1127"/>
                    <a:pt x="3483" y="1169"/>
                    <a:pt x="3692" y="1256"/>
                  </a:cubicBezTo>
                  <a:cubicBezTo>
                    <a:pt x="4325" y="1518"/>
                    <a:pt x="4740" y="2135"/>
                    <a:pt x="4740" y="2822"/>
                  </a:cubicBezTo>
                  <a:cubicBezTo>
                    <a:pt x="4737" y="3758"/>
                    <a:pt x="3981" y="4514"/>
                    <a:pt x="3045" y="4517"/>
                  </a:cubicBezTo>
                  <a:cubicBezTo>
                    <a:pt x="2358" y="4517"/>
                    <a:pt x="1741" y="4102"/>
                    <a:pt x="1479" y="3469"/>
                  </a:cubicBezTo>
                  <a:cubicBezTo>
                    <a:pt x="1217" y="2837"/>
                    <a:pt x="1362" y="2108"/>
                    <a:pt x="1847" y="1623"/>
                  </a:cubicBezTo>
                  <a:cubicBezTo>
                    <a:pt x="2171" y="1299"/>
                    <a:pt x="2604" y="1127"/>
                    <a:pt x="3045" y="1127"/>
                  </a:cubicBezTo>
                  <a:close/>
                  <a:moveTo>
                    <a:pt x="3045" y="0"/>
                  </a:moveTo>
                  <a:cubicBezTo>
                    <a:pt x="1904" y="0"/>
                    <a:pt x="874" y="687"/>
                    <a:pt x="437" y="1741"/>
                  </a:cubicBezTo>
                  <a:cubicBezTo>
                    <a:pt x="1" y="2798"/>
                    <a:pt x="242" y="4011"/>
                    <a:pt x="1049" y="4818"/>
                  </a:cubicBezTo>
                  <a:cubicBezTo>
                    <a:pt x="1588" y="5358"/>
                    <a:pt x="2310" y="5645"/>
                    <a:pt x="3045" y="5645"/>
                  </a:cubicBezTo>
                  <a:cubicBezTo>
                    <a:pt x="3409" y="5645"/>
                    <a:pt x="3776" y="5574"/>
                    <a:pt x="4126" y="5430"/>
                  </a:cubicBezTo>
                  <a:cubicBezTo>
                    <a:pt x="5180" y="4993"/>
                    <a:pt x="5870" y="3963"/>
                    <a:pt x="5870" y="2822"/>
                  </a:cubicBezTo>
                  <a:cubicBezTo>
                    <a:pt x="5867" y="1262"/>
                    <a:pt x="4605" y="0"/>
                    <a:pt x="30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97" name="Google Shape;497;p42"/>
            <p:cNvSpPr/>
            <p:nvPr/>
          </p:nvSpPr>
          <p:spPr>
            <a:xfrm>
              <a:off x="898875" y="498800"/>
              <a:ext cx="481800" cy="169425"/>
            </a:xfrm>
            <a:custGeom>
              <a:rect b="b" l="l" r="r" t="t"/>
              <a:pathLst>
                <a:path extrusionOk="0" h="6777" w="19272">
                  <a:moveTo>
                    <a:pt x="3388" y="1"/>
                  </a:moveTo>
                  <a:lnTo>
                    <a:pt x="3388" y="2823"/>
                  </a:lnTo>
                  <a:cubicBezTo>
                    <a:pt x="3388" y="3759"/>
                    <a:pt x="2629" y="4515"/>
                    <a:pt x="1695" y="4518"/>
                  </a:cubicBezTo>
                  <a:lnTo>
                    <a:pt x="0" y="4518"/>
                  </a:lnTo>
                  <a:lnTo>
                    <a:pt x="0" y="5081"/>
                  </a:lnTo>
                  <a:cubicBezTo>
                    <a:pt x="0" y="6017"/>
                    <a:pt x="759" y="6773"/>
                    <a:pt x="1695" y="6776"/>
                  </a:cubicBezTo>
                  <a:lnTo>
                    <a:pt x="17580" y="6776"/>
                  </a:lnTo>
                  <a:cubicBezTo>
                    <a:pt x="18513" y="6773"/>
                    <a:pt x="19272" y="6017"/>
                    <a:pt x="19272" y="5081"/>
                  </a:cubicBezTo>
                  <a:lnTo>
                    <a:pt x="19272" y="4518"/>
                  </a:lnTo>
                  <a:lnTo>
                    <a:pt x="17580" y="4518"/>
                  </a:lnTo>
                  <a:cubicBezTo>
                    <a:pt x="16643" y="4515"/>
                    <a:pt x="15884" y="3759"/>
                    <a:pt x="15884" y="2823"/>
                  </a:cubicBezTo>
                  <a:lnTo>
                    <a:pt x="15884" y="1"/>
                  </a:lnTo>
                  <a:lnTo>
                    <a:pt x="13533" y="1"/>
                  </a:lnTo>
                  <a:cubicBezTo>
                    <a:pt x="13256" y="1910"/>
                    <a:pt x="11620" y="3389"/>
                    <a:pt x="9636" y="3389"/>
                  </a:cubicBezTo>
                  <a:cubicBezTo>
                    <a:pt x="7652" y="3389"/>
                    <a:pt x="6016" y="1910"/>
                    <a:pt x="57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2" name="Google Shape;502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85463" y="-1677437"/>
            <a:ext cx="5590576" cy="8385863"/>
          </a:xfrm>
          <a:prstGeom prst="rect">
            <a:avLst/>
          </a:prstGeom>
          <a:noFill/>
          <a:ln>
            <a:noFill/>
          </a:ln>
        </p:spPr>
      </p:pic>
      <p:sp>
        <p:nvSpPr>
          <p:cNvPr id="503" name="Google Shape;503;p43"/>
          <p:cNvSpPr/>
          <p:nvPr/>
        </p:nvSpPr>
        <p:spPr>
          <a:xfrm flipH="1">
            <a:off x="-349700" y="-28575"/>
            <a:ext cx="5743575" cy="5200650"/>
          </a:xfrm>
          <a:custGeom>
            <a:rect b="b" l="l" r="r" t="t"/>
            <a:pathLst>
              <a:path extrusionOk="0" h="208026" w="229743">
                <a:moveTo>
                  <a:pt x="62865" y="1524"/>
                </a:moveTo>
                <a:lnTo>
                  <a:pt x="0" y="208026"/>
                </a:lnTo>
                <a:lnTo>
                  <a:pt x="229743" y="208026"/>
                </a:lnTo>
                <a:lnTo>
                  <a:pt x="229743" y="0"/>
                </a:lnTo>
                <a:close/>
              </a:path>
            </a:pathLst>
          </a:custGeom>
          <a:solidFill>
            <a:srgbClr val="1B0043"/>
          </a:solidFill>
          <a:ln>
            <a:noFill/>
          </a:ln>
        </p:spPr>
      </p:sp>
      <p:sp>
        <p:nvSpPr>
          <p:cNvPr id="504" name="Google Shape;504;p43"/>
          <p:cNvSpPr txBox="1"/>
          <p:nvPr>
            <p:ph type="ctrTitle"/>
          </p:nvPr>
        </p:nvSpPr>
        <p:spPr>
          <a:xfrm>
            <a:off x="78975" y="1182237"/>
            <a:ext cx="3867300" cy="970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/>
              <a:t>Career Coaching &amp; Counselling </a:t>
            </a:r>
            <a:endParaRPr sz="2800">
              <a:solidFill>
                <a:schemeClr val="lt1"/>
              </a:solidFill>
            </a:endParaRPr>
          </a:p>
        </p:txBody>
      </p:sp>
      <p:sp>
        <p:nvSpPr>
          <p:cNvPr id="505" name="Google Shape;505;p43"/>
          <p:cNvSpPr txBox="1"/>
          <p:nvPr>
            <p:ph idx="1" type="subTitle"/>
          </p:nvPr>
        </p:nvSpPr>
        <p:spPr>
          <a:xfrm>
            <a:off x="78963" y="2152713"/>
            <a:ext cx="3340500" cy="97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/>
              <a:t>All ACAP students offered 20% of our coaching services.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200"/>
              <a:t>$225</a:t>
            </a:r>
            <a:r>
              <a:rPr lang="es" sz="1800"/>
              <a:t> Session (inclusive of GST) 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/>
              <a:t>60 minute session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FF251B"/>
                </a:solidFill>
              </a:rPr>
              <a:t>ACAP Student Rate of </a:t>
            </a:r>
            <a:r>
              <a:rPr lang="es" sz="2200">
                <a:solidFill>
                  <a:srgbClr val="FF251B"/>
                </a:solidFill>
              </a:rPr>
              <a:t>$180 </a:t>
            </a:r>
            <a:r>
              <a:rPr lang="es" sz="1800">
                <a:solidFill>
                  <a:srgbClr val="FF251B"/>
                </a:solidFill>
              </a:rPr>
              <a:t>(inclusive of GST) </a:t>
            </a:r>
            <a:endParaRPr sz="1800">
              <a:solidFill>
                <a:srgbClr val="FF251B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0" name="Google Shape;510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761475" y="-98526"/>
            <a:ext cx="7866700" cy="5244500"/>
          </a:xfrm>
          <a:prstGeom prst="rect">
            <a:avLst/>
          </a:prstGeom>
          <a:noFill/>
          <a:ln>
            <a:noFill/>
          </a:ln>
        </p:spPr>
      </p:pic>
      <p:sp>
        <p:nvSpPr>
          <p:cNvPr id="511" name="Google Shape;511;p44"/>
          <p:cNvSpPr/>
          <p:nvPr/>
        </p:nvSpPr>
        <p:spPr>
          <a:xfrm flipH="1">
            <a:off x="4319701" y="-424791"/>
            <a:ext cx="6000900" cy="57147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2" name="Google Shape;512;p44"/>
          <p:cNvSpPr/>
          <p:nvPr/>
        </p:nvSpPr>
        <p:spPr>
          <a:xfrm flipH="1">
            <a:off x="7518426" y="-424791"/>
            <a:ext cx="6000900" cy="57147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1B00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3" name="Google Shape;513;p44"/>
          <p:cNvSpPr txBox="1"/>
          <p:nvPr>
            <p:ph type="ctrTitle"/>
          </p:nvPr>
        </p:nvSpPr>
        <p:spPr>
          <a:xfrm flipH="1">
            <a:off x="5526018" y="1652050"/>
            <a:ext cx="1731600" cy="64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THANKS</a:t>
            </a:r>
            <a:endParaRPr/>
          </a:p>
        </p:txBody>
      </p:sp>
      <p:sp>
        <p:nvSpPr>
          <p:cNvPr id="514" name="Google Shape;514;p44"/>
          <p:cNvSpPr txBox="1"/>
          <p:nvPr>
            <p:ph idx="2" type="ctrTitle"/>
          </p:nvPr>
        </p:nvSpPr>
        <p:spPr>
          <a:xfrm>
            <a:off x="3999944" y="2355535"/>
            <a:ext cx="3281400" cy="80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Reach out to hello@arrivethrive.com.au</a:t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 arrivethrive.com.au</a:t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15" name="Google Shape;515;p44"/>
          <p:cNvGrpSpPr/>
          <p:nvPr/>
        </p:nvGrpSpPr>
        <p:grpSpPr>
          <a:xfrm>
            <a:off x="6274723" y="3034003"/>
            <a:ext cx="279476" cy="279476"/>
            <a:chOff x="1379798" y="1723250"/>
            <a:chExt cx="397887" cy="397887"/>
          </a:xfrm>
        </p:grpSpPr>
        <p:sp>
          <p:nvSpPr>
            <p:cNvPr id="516" name="Google Shape;516;p44"/>
            <p:cNvSpPr/>
            <p:nvPr/>
          </p:nvSpPr>
          <p:spPr>
            <a:xfrm>
              <a:off x="1462169" y="1793977"/>
              <a:ext cx="23354" cy="23312"/>
            </a:xfrm>
            <a:custGeom>
              <a:rect b="b" l="l" r="r" t="t"/>
              <a:pathLst>
                <a:path extrusionOk="0" h="1117" w="1119">
                  <a:moveTo>
                    <a:pt x="559" y="1"/>
                  </a:moveTo>
                  <a:cubicBezTo>
                    <a:pt x="251" y="1"/>
                    <a:pt x="0" y="250"/>
                    <a:pt x="0" y="558"/>
                  </a:cubicBezTo>
                  <a:cubicBezTo>
                    <a:pt x="0" y="866"/>
                    <a:pt x="251" y="1117"/>
                    <a:pt x="559" y="1117"/>
                  </a:cubicBezTo>
                  <a:cubicBezTo>
                    <a:pt x="867" y="1117"/>
                    <a:pt x="1118" y="866"/>
                    <a:pt x="1118" y="558"/>
                  </a:cubicBezTo>
                  <a:cubicBezTo>
                    <a:pt x="1118" y="250"/>
                    <a:pt x="867" y="1"/>
                    <a:pt x="559" y="1"/>
                  </a:cubicBezTo>
                  <a:close/>
                </a:path>
              </a:pathLst>
            </a:custGeom>
            <a:solidFill>
              <a:srgbClr val="1B00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" name="Google Shape;517;p44"/>
            <p:cNvSpPr/>
            <p:nvPr/>
          </p:nvSpPr>
          <p:spPr>
            <a:xfrm>
              <a:off x="1379798" y="1723250"/>
              <a:ext cx="397887" cy="397887"/>
            </a:xfrm>
            <a:custGeom>
              <a:rect b="b" l="l" r="r" t="t"/>
              <a:pathLst>
                <a:path extrusionOk="0" h="19065" w="19065">
                  <a:moveTo>
                    <a:pt x="4506" y="2271"/>
                  </a:moveTo>
                  <a:cubicBezTo>
                    <a:pt x="5429" y="2271"/>
                    <a:pt x="6181" y="3023"/>
                    <a:pt x="6181" y="3947"/>
                  </a:cubicBezTo>
                  <a:cubicBezTo>
                    <a:pt x="6181" y="4872"/>
                    <a:pt x="5429" y="5622"/>
                    <a:pt x="4506" y="5622"/>
                  </a:cubicBezTo>
                  <a:cubicBezTo>
                    <a:pt x="3583" y="5622"/>
                    <a:pt x="2831" y="4872"/>
                    <a:pt x="2831" y="3947"/>
                  </a:cubicBezTo>
                  <a:cubicBezTo>
                    <a:pt x="2831" y="3023"/>
                    <a:pt x="3583" y="2271"/>
                    <a:pt x="4506" y="2271"/>
                  </a:cubicBezTo>
                  <a:close/>
                  <a:moveTo>
                    <a:pt x="5622" y="6740"/>
                  </a:moveTo>
                  <a:cubicBezTo>
                    <a:pt x="5932" y="6740"/>
                    <a:pt x="6181" y="6989"/>
                    <a:pt x="6181" y="7299"/>
                  </a:cubicBezTo>
                  <a:lnTo>
                    <a:pt x="6181" y="16234"/>
                  </a:lnTo>
                  <a:cubicBezTo>
                    <a:pt x="6181" y="16544"/>
                    <a:pt x="5932" y="16793"/>
                    <a:pt x="5622" y="16793"/>
                  </a:cubicBezTo>
                  <a:lnTo>
                    <a:pt x="3388" y="16793"/>
                  </a:lnTo>
                  <a:cubicBezTo>
                    <a:pt x="3080" y="16793"/>
                    <a:pt x="2831" y="16544"/>
                    <a:pt x="2831" y="16234"/>
                  </a:cubicBezTo>
                  <a:lnTo>
                    <a:pt x="2831" y="7299"/>
                  </a:lnTo>
                  <a:cubicBezTo>
                    <a:pt x="2831" y="6989"/>
                    <a:pt x="3080" y="6740"/>
                    <a:pt x="3388" y="6740"/>
                  </a:cubicBezTo>
                  <a:close/>
                  <a:moveTo>
                    <a:pt x="12596" y="6721"/>
                  </a:moveTo>
                  <a:cubicBezTo>
                    <a:pt x="12811" y="6721"/>
                    <a:pt x="13027" y="6739"/>
                    <a:pt x="13241" y="6774"/>
                  </a:cubicBezTo>
                  <a:cubicBezTo>
                    <a:pt x="15058" y="7069"/>
                    <a:pt x="16235" y="8557"/>
                    <a:pt x="16235" y="10223"/>
                  </a:cubicBezTo>
                  <a:lnTo>
                    <a:pt x="16235" y="16234"/>
                  </a:lnTo>
                  <a:cubicBezTo>
                    <a:pt x="16235" y="16544"/>
                    <a:pt x="15985" y="16793"/>
                    <a:pt x="15676" y="16793"/>
                  </a:cubicBezTo>
                  <a:lnTo>
                    <a:pt x="13441" y="16793"/>
                  </a:lnTo>
                  <a:cubicBezTo>
                    <a:pt x="13133" y="16793"/>
                    <a:pt x="12884" y="16544"/>
                    <a:pt x="12884" y="16234"/>
                  </a:cubicBezTo>
                  <a:lnTo>
                    <a:pt x="12884" y="11209"/>
                  </a:lnTo>
                  <a:cubicBezTo>
                    <a:pt x="12884" y="10593"/>
                    <a:pt x="12382" y="10091"/>
                    <a:pt x="11766" y="10091"/>
                  </a:cubicBezTo>
                  <a:cubicBezTo>
                    <a:pt x="11150" y="10091"/>
                    <a:pt x="10650" y="10593"/>
                    <a:pt x="10650" y="11209"/>
                  </a:cubicBezTo>
                  <a:lnTo>
                    <a:pt x="10650" y="16234"/>
                  </a:lnTo>
                  <a:cubicBezTo>
                    <a:pt x="10650" y="16544"/>
                    <a:pt x="10399" y="16793"/>
                    <a:pt x="10091" y="16793"/>
                  </a:cubicBezTo>
                  <a:lnTo>
                    <a:pt x="7857" y="16793"/>
                  </a:lnTo>
                  <a:cubicBezTo>
                    <a:pt x="7547" y="16793"/>
                    <a:pt x="7298" y="16544"/>
                    <a:pt x="7298" y="16234"/>
                  </a:cubicBezTo>
                  <a:lnTo>
                    <a:pt x="7298" y="7299"/>
                  </a:lnTo>
                  <a:cubicBezTo>
                    <a:pt x="7298" y="6989"/>
                    <a:pt x="7547" y="6740"/>
                    <a:pt x="7857" y="6740"/>
                  </a:cubicBezTo>
                  <a:lnTo>
                    <a:pt x="10091" y="6740"/>
                  </a:lnTo>
                  <a:cubicBezTo>
                    <a:pt x="10377" y="6740"/>
                    <a:pt x="10613" y="6956"/>
                    <a:pt x="10644" y="7234"/>
                  </a:cubicBezTo>
                  <a:cubicBezTo>
                    <a:pt x="11219" y="6901"/>
                    <a:pt x="11901" y="6721"/>
                    <a:pt x="12596" y="6721"/>
                  </a:cubicBezTo>
                  <a:close/>
                  <a:moveTo>
                    <a:pt x="2831" y="0"/>
                  </a:moveTo>
                  <a:cubicBezTo>
                    <a:pt x="1290" y="0"/>
                    <a:pt x="0" y="1290"/>
                    <a:pt x="0" y="2831"/>
                  </a:cubicBezTo>
                  <a:lnTo>
                    <a:pt x="0" y="16234"/>
                  </a:lnTo>
                  <a:cubicBezTo>
                    <a:pt x="0" y="17775"/>
                    <a:pt x="1290" y="19065"/>
                    <a:pt x="2831" y="19065"/>
                  </a:cubicBezTo>
                  <a:lnTo>
                    <a:pt x="16235" y="19065"/>
                  </a:lnTo>
                  <a:cubicBezTo>
                    <a:pt x="17774" y="19065"/>
                    <a:pt x="19065" y="17775"/>
                    <a:pt x="19065" y="16234"/>
                  </a:cubicBezTo>
                  <a:lnTo>
                    <a:pt x="19065" y="2831"/>
                  </a:lnTo>
                  <a:cubicBezTo>
                    <a:pt x="19065" y="1290"/>
                    <a:pt x="17774" y="0"/>
                    <a:pt x="16235" y="0"/>
                  </a:cubicBezTo>
                  <a:close/>
                </a:path>
              </a:pathLst>
            </a:custGeom>
            <a:solidFill>
              <a:srgbClr val="1B00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" name="Google Shape;518;p44"/>
            <p:cNvSpPr/>
            <p:nvPr/>
          </p:nvSpPr>
          <p:spPr>
            <a:xfrm>
              <a:off x="1555413" y="1886846"/>
              <a:ext cx="139912" cy="163558"/>
            </a:xfrm>
            <a:custGeom>
              <a:rect b="b" l="l" r="r" t="t"/>
              <a:pathLst>
                <a:path extrusionOk="0" h="7837" w="6704">
                  <a:moveTo>
                    <a:pt x="4182" y="0"/>
                  </a:moveTo>
                  <a:cubicBezTo>
                    <a:pt x="3474" y="0"/>
                    <a:pt x="2782" y="261"/>
                    <a:pt x="2332" y="711"/>
                  </a:cubicBezTo>
                  <a:cubicBezTo>
                    <a:pt x="2108" y="935"/>
                    <a:pt x="1938" y="1142"/>
                    <a:pt x="1686" y="1142"/>
                  </a:cubicBezTo>
                  <a:cubicBezTo>
                    <a:pt x="1618" y="1142"/>
                    <a:pt x="1544" y="1127"/>
                    <a:pt x="1462" y="1093"/>
                  </a:cubicBezTo>
                  <a:cubicBezTo>
                    <a:pt x="1253" y="1006"/>
                    <a:pt x="1117" y="803"/>
                    <a:pt x="1117" y="576"/>
                  </a:cubicBezTo>
                  <a:lnTo>
                    <a:pt x="1117" y="17"/>
                  </a:lnTo>
                  <a:lnTo>
                    <a:pt x="1" y="17"/>
                  </a:lnTo>
                  <a:lnTo>
                    <a:pt x="1" y="7836"/>
                  </a:lnTo>
                  <a:lnTo>
                    <a:pt x="1117" y="7836"/>
                  </a:lnTo>
                  <a:lnTo>
                    <a:pt x="1117" y="3370"/>
                  </a:lnTo>
                  <a:cubicBezTo>
                    <a:pt x="1117" y="2137"/>
                    <a:pt x="2120" y="1135"/>
                    <a:pt x="3351" y="1135"/>
                  </a:cubicBezTo>
                  <a:cubicBezTo>
                    <a:pt x="4584" y="1135"/>
                    <a:pt x="5585" y="2137"/>
                    <a:pt x="5585" y="3370"/>
                  </a:cubicBezTo>
                  <a:lnTo>
                    <a:pt x="5585" y="7836"/>
                  </a:lnTo>
                  <a:lnTo>
                    <a:pt x="6703" y="7836"/>
                  </a:lnTo>
                  <a:lnTo>
                    <a:pt x="6703" y="2384"/>
                  </a:lnTo>
                  <a:cubicBezTo>
                    <a:pt x="6703" y="1266"/>
                    <a:pt x="5932" y="245"/>
                    <a:pt x="4648" y="38"/>
                  </a:cubicBezTo>
                  <a:cubicBezTo>
                    <a:pt x="4493" y="13"/>
                    <a:pt x="4337" y="0"/>
                    <a:pt x="4182" y="0"/>
                  </a:cubicBezTo>
                  <a:close/>
                </a:path>
              </a:pathLst>
            </a:custGeom>
            <a:solidFill>
              <a:srgbClr val="1B00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" name="Google Shape;519;p44"/>
            <p:cNvSpPr/>
            <p:nvPr/>
          </p:nvSpPr>
          <p:spPr>
            <a:xfrm>
              <a:off x="1462169" y="1887200"/>
              <a:ext cx="23354" cy="163203"/>
            </a:xfrm>
            <a:custGeom>
              <a:rect b="b" l="l" r="r" t="t"/>
              <a:pathLst>
                <a:path extrusionOk="0" h="7820" w="1119">
                  <a:moveTo>
                    <a:pt x="0" y="0"/>
                  </a:moveTo>
                  <a:lnTo>
                    <a:pt x="0" y="7819"/>
                  </a:lnTo>
                  <a:lnTo>
                    <a:pt x="1118" y="7819"/>
                  </a:lnTo>
                  <a:lnTo>
                    <a:pt x="1118" y="0"/>
                  </a:lnTo>
                  <a:close/>
                </a:path>
              </a:pathLst>
            </a:custGeom>
            <a:solidFill>
              <a:srgbClr val="1B00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20" name="Google Shape;520;p44"/>
          <p:cNvGrpSpPr/>
          <p:nvPr/>
        </p:nvGrpSpPr>
        <p:grpSpPr>
          <a:xfrm>
            <a:off x="5526018" y="3034003"/>
            <a:ext cx="279490" cy="279476"/>
            <a:chOff x="266768" y="1721375"/>
            <a:chExt cx="397907" cy="397887"/>
          </a:xfrm>
        </p:grpSpPr>
        <p:sp>
          <p:nvSpPr>
            <p:cNvPr id="521" name="Google Shape;521;p44"/>
            <p:cNvSpPr/>
            <p:nvPr/>
          </p:nvSpPr>
          <p:spPr>
            <a:xfrm>
              <a:off x="454843" y="1791037"/>
              <a:ext cx="136218" cy="328222"/>
            </a:xfrm>
            <a:custGeom>
              <a:rect b="b" l="l" r="r" t="t"/>
              <a:pathLst>
                <a:path extrusionOk="0" h="15727" w="6527">
                  <a:moveTo>
                    <a:pt x="4957" y="1"/>
                  </a:moveTo>
                  <a:cubicBezTo>
                    <a:pt x="4645" y="1"/>
                    <a:pt x="4336" y="24"/>
                    <a:pt x="4028" y="69"/>
                  </a:cubicBezTo>
                  <a:cubicBezTo>
                    <a:pt x="2588" y="280"/>
                    <a:pt x="1700" y="890"/>
                    <a:pt x="1675" y="2250"/>
                  </a:cubicBezTo>
                  <a:lnTo>
                    <a:pt x="1675" y="5040"/>
                  </a:lnTo>
                  <a:cubicBezTo>
                    <a:pt x="1675" y="5348"/>
                    <a:pt x="1426" y="5599"/>
                    <a:pt x="1118" y="5599"/>
                  </a:cubicBezTo>
                  <a:lnTo>
                    <a:pt x="0" y="5599"/>
                  </a:lnTo>
                  <a:lnTo>
                    <a:pt x="0" y="6715"/>
                  </a:lnTo>
                  <a:lnTo>
                    <a:pt x="1118" y="6715"/>
                  </a:lnTo>
                  <a:cubicBezTo>
                    <a:pt x="1426" y="6715"/>
                    <a:pt x="1675" y="6965"/>
                    <a:pt x="1675" y="7274"/>
                  </a:cubicBezTo>
                  <a:lnTo>
                    <a:pt x="1675" y="15727"/>
                  </a:lnTo>
                  <a:lnTo>
                    <a:pt x="3352" y="15727"/>
                  </a:lnTo>
                  <a:lnTo>
                    <a:pt x="3352" y="7274"/>
                  </a:lnTo>
                  <a:cubicBezTo>
                    <a:pt x="3352" y="6965"/>
                    <a:pt x="3602" y="6715"/>
                    <a:pt x="3910" y="6715"/>
                  </a:cubicBezTo>
                  <a:lnTo>
                    <a:pt x="5709" y="6715"/>
                  </a:lnTo>
                  <a:lnTo>
                    <a:pt x="5987" y="5599"/>
                  </a:lnTo>
                  <a:lnTo>
                    <a:pt x="3910" y="5599"/>
                  </a:lnTo>
                  <a:cubicBezTo>
                    <a:pt x="3602" y="5599"/>
                    <a:pt x="3352" y="5348"/>
                    <a:pt x="3352" y="5040"/>
                  </a:cubicBezTo>
                  <a:lnTo>
                    <a:pt x="3352" y="3253"/>
                  </a:lnTo>
                  <a:cubicBezTo>
                    <a:pt x="3352" y="2316"/>
                    <a:pt x="3942" y="1677"/>
                    <a:pt x="4968" y="1504"/>
                  </a:cubicBezTo>
                  <a:cubicBezTo>
                    <a:pt x="5157" y="1473"/>
                    <a:pt x="5339" y="1460"/>
                    <a:pt x="5511" y="1460"/>
                  </a:cubicBezTo>
                  <a:cubicBezTo>
                    <a:pt x="5810" y="1460"/>
                    <a:pt x="6082" y="1498"/>
                    <a:pt x="6324" y="1546"/>
                  </a:cubicBezTo>
                  <a:lnTo>
                    <a:pt x="6526" y="182"/>
                  </a:lnTo>
                  <a:cubicBezTo>
                    <a:pt x="5988" y="62"/>
                    <a:pt x="5468" y="1"/>
                    <a:pt x="4957" y="1"/>
                  </a:cubicBezTo>
                  <a:close/>
                </a:path>
              </a:pathLst>
            </a:custGeom>
            <a:solidFill>
              <a:srgbClr val="1B00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" name="Google Shape;522;p44"/>
            <p:cNvSpPr/>
            <p:nvPr/>
          </p:nvSpPr>
          <p:spPr>
            <a:xfrm>
              <a:off x="266768" y="1721375"/>
              <a:ext cx="397907" cy="397887"/>
            </a:xfrm>
            <a:custGeom>
              <a:rect b="b" l="l" r="r" t="t"/>
              <a:pathLst>
                <a:path extrusionOk="0" h="19065" w="19066">
                  <a:moveTo>
                    <a:pt x="2794" y="0"/>
                  </a:moveTo>
                  <a:cubicBezTo>
                    <a:pt x="1255" y="0"/>
                    <a:pt x="1" y="1253"/>
                    <a:pt x="1" y="2793"/>
                  </a:cubicBezTo>
                  <a:lnTo>
                    <a:pt x="1" y="16271"/>
                  </a:lnTo>
                  <a:cubicBezTo>
                    <a:pt x="1" y="17812"/>
                    <a:pt x="1255" y="19065"/>
                    <a:pt x="2794" y="19065"/>
                  </a:cubicBezTo>
                  <a:lnTo>
                    <a:pt x="9571" y="19065"/>
                  </a:lnTo>
                  <a:lnTo>
                    <a:pt x="9571" y="11171"/>
                  </a:lnTo>
                  <a:lnTo>
                    <a:pt x="8453" y="11171"/>
                  </a:lnTo>
                  <a:cubicBezTo>
                    <a:pt x="8145" y="11171"/>
                    <a:pt x="7896" y="10920"/>
                    <a:pt x="7896" y="10612"/>
                  </a:cubicBezTo>
                  <a:lnTo>
                    <a:pt x="7896" y="8378"/>
                  </a:lnTo>
                  <a:cubicBezTo>
                    <a:pt x="7896" y="8070"/>
                    <a:pt x="8145" y="7819"/>
                    <a:pt x="8453" y="7819"/>
                  </a:cubicBezTo>
                  <a:lnTo>
                    <a:pt x="9571" y="7819"/>
                  </a:lnTo>
                  <a:lnTo>
                    <a:pt x="9571" y="5836"/>
                  </a:lnTo>
                  <a:cubicBezTo>
                    <a:pt x="9571" y="3710"/>
                    <a:pt x="10741" y="2615"/>
                    <a:pt x="12878" y="2302"/>
                  </a:cubicBezTo>
                  <a:cubicBezTo>
                    <a:pt x="13231" y="2249"/>
                    <a:pt x="13591" y="2223"/>
                    <a:pt x="13956" y="2223"/>
                  </a:cubicBezTo>
                  <a:cubicBezTo>
                    <a:pt x="14725" y="2223"/>
                    <a:pt x="15517" y="2339"/>
                    <a:pt x="16318" y="2567"/>
                  </a:cubicBezTo>
                  <a:cubicBezTo>
                    <a:pt x="16589" y="2643"/>
                    <a:pt x="16759" y="2908"/>
                    <a:pt x="16718" y="3186"/>
                  </a:cubicBezTo>
                  <a:lnTo>
                    <a:pt x="16352" y="5650"/>
                  </a:lnTo>
                  <a:cubicBezTo>
                    <a:pt x="16329" y="5806"/>
                    <a:pt x="16240" y="5944"/>
                    <a:pt x="16111" y="6031"/>
                  </a:cubicBezTo>
                  <a:cubicBezTo>
                    <a:pt x="16006" y="6102"/>
                    <a:pt x="15912" y="6127"/>
                    <a:pt x="15818" y="6127"/>
                  </a:cubicBezTo>
                  <a:cubicBezTo>
                    <a:pt x="15717" y="6127"/>
                    <a:pt x="15614" y="6098"/>
                    <a:pt x="15494" y="6068"/>
                  </a:cubicBezTo>
                  <a:cubicBezTo>
                    <a:pt x="15202" y="5995"/>
                    <a:pt x="14879" y="5914"/>
                    <a:pt x="14527" y="5914"/>
                  </a:cubicBezTo>
                  <a:cubicBezTo>
                    <a:pt x="14409" y="5914"/>
                    <a:pt x="14289" y="5923"/>
                    <a:pt x="14165" y="5944"/>
                  </a:cubicBezTo>
                  <a:cubicBezTo>
                    <a:pt x="13534" y="6050"/>
                    <a:pt x="13481" y="6333"/>
                    <a:pt x="13481" y="6590"/>
                  </a:cubicBezTo>
                  <a:lnTo>
                    <a:pt x="13481" y="7819"/>
                  </a:lnTo>
                  <a:lnTo>
                    <a:pt x="15715" y="7819"/>
                  </a:lnTo>
                  <a:cubicBezTo>
                    <a:pt x="15887" y="7819"/>
                    <a:pt x="16048" y="7899"/>
                    <a:pt x="16154" y="8035"/>
                  </a:cubicBezTo>
                  <a:cubicBezTo>
                    <a:pt x="16260" y="8169"/>
                    <a:pt x="16297" y="8346"/>
                    <a:pt x="16256" y="8513"/>
                  </a:cubicBezTo>
                  <a:lnTo>
                    <a:pt x="15697" y="10747"/>
                  </a:lnTo>
                  <a:cubicBezTo>
                    <a:pt x="15635" y="10996"/>
                    <a:pt x="15412" y="11170"/>
                    <a:pt x="15156" y="11170"/>
                  </a:cubicBezTo>
                  <a:lnTo>
                    <a:pt x="13481" y="11170"/>
                  </a:lnTo>
                  <a:lnTo>
                    <a:pt x="13481" y="19065"/>
                  </a:lnTo>
                  <a:lnTo>
                    <a:pt x="16272" y="19065"/>
                  </a:lnTo>
                  <a:cubicBezTo>
                    <a:pt x="17813" y="19065"/>
                    <a:pt x="19066" y="17810"/>
                    <a:pt x="19066" y="16271"/>
                  </a:cubicBezTo>
                  <a:lnTo>
                    <a:pt x="19066" y="2793"/>
                  </a:lnTo>
                  <a:cubicBezTo>
                    <a:pt x="19066" y="1253"/>
                    <a:pt x="17813" y="0"/>
                    <a:pt x="16274" y="0"/>
                  </a:cubicBezTo>
                  <a:close/>
                </a:path>
              </a:pathLst>
            </a:custGeom>
            <a:solidFill>
              <a:srgbClr val="1B00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23" name="Google Shape;523;p44"/>
          <p:cNvGrpSpPr/>
          <p:nvPr/>
        </p:nvGrpSpPr>
        <p:grpSpPr>
          <a:xfrm>
            <a:off x="5900384" y="3034003"/>
            <a:ext cx="279461" cy="279476"/>
            <a:chOff x="864491" y="1723250"/>
            <a:chExt cx="397866" cy="397887"/>
          </a:xfrm>
        </p:grpSpPr>
        <p:sp>
          <p:nvSpPr>
            <p:cNvPr id="524" name="Google Shape;524;p44"/>
            <p:cNvSpPr/>
            <p:nvPr/>
          </p:nvSpPr>
          <p:spPr>
            <a:xfrm>
              <a:off x="935197" y="1793977"/>
              <a:ext cx="256451" cy="256430"/>
            </a:xfrm>
            <a:custGeom>
              <a:rect b="b" l="l" r="r" t="t"/>
              <a:pathLst>
                <a:path extrusionOk="0" h="12287" w="12288">
                  <a:moveTo>
                    <a:pt x="10053" y="1117"/>
                  </a:moveTo>
                  <a:cubicBezTo>
                    <a:pt x="10669" y="1117"/>
                    <a:pt x="11171" y="1617"/>
                    <a:pt x="11171" y="2233"/>
                  </a:cubicBezTo>
                  <a:cubicBezTo>
                    <a:pt x="11170" y="2850"/>
                    <a:pt x="10669" y="3351"/>
                    <a:pt x="10053" y="3351"/>
                  </a:cubicBezTo>
                  <a:cubicBezTo>
                    <a:pt x="9438" y="3351"/>
                    <a:pt x="8937" y="2850"/>
                    <a:pt x="8937" y="2233"/>
                  </a:cubicBezTo>
                  <a:cubicBezTo>
                    <a:pt x="8937" y="1617"/>
                    <a:pt x="9438" y="1117"/>
                    <a:pt x="10053" y="1117"/>
                  </a:cubicBezTo>
                  <a:close/>
                  <a:moveTo>
                    <a:pt x="6144" y="2233"/>
                  </a:moveTo>
                  <a:cubicBezTo>
                    <a:pt x="8300" y="2233"/>
                    <a:pt x="10053" y="3988"/>
                    <a:pt x="10053" y="6144"/>
                  </a:cubicBezTo>
                  <a:cubicBezTo>
                    <a:pt x="10053" y="8299"/>
                    <a:pt x="8300" y="10054"/>
                    <a:pt x="6144" y="10054"/>
                  </a:cubicBezTo>
                  <a:cubicBezTo>
                    <a:pt x="3989" y="10054"/>
                    <a:pt x="2234" y="8299"/>
                    <a:pt x="2234" y="6144"/>
                  </a:cubicBezTo>
                  <a:cubicBezTo>
                    <a:pt x="2234" y="3988"/>
                    <a:pt x="3987" y="2233"/>
                    <a:pt x="6144" y="2233"/>
                  </a:cubicBezTo>
                  <a:close/>
                  <a:moveTo>
                    <a:pt x="1675" y="1"/>
                  </a:moveTo>
                  <a:cubicBezTo>
                    <a:pt x="752" y="1"/>
                    <a:pt x="0" y="751"/>
                    <a:pt x="0" y="1676"/>
                  </a:cubicBezTo>
                  <a:lnTo>
                    <a:pt x="0" y="10611"/>
                  </a:lnTo>
                  <a:cubicBezTo>
                    <a:pt x="0" y="11536"/>
                    <a:pt x="752" y="12286"/>
                    <a:pt x="1675" y="12286"/>
                  </a:cubicBezTo>
                  <a:lnTo>
                    <a:pt x="10612" y="12286"/>
                  </a:lnTo>
                  <a:cubicBezTo>
                    <a:pt x="11536" y="12286"/>
                    <a:pt x="12288" y="11536"/>
                    <a:pt x="12288" y="10611"/>
                  </a:cubicBezTo>
                  <a:lnTo>
                    <a:pt x="12288" y="1676"/>
                  </a:lnTo>
                  <a:cubicBezTo>
                    <a:pt x="12288" y="752"/>
                    <a:pt x="11536" y="1"/>
                    <a:pt x="10612" y="1"/>
                  </a:cubicBezTo>
                  <a:close/>
                </a:path>
              </a:pathLst>
            </a:custGeom>
            <a:solidFill>
              <a:srgbClr val="1B00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" name="Google Shape;525;p44"/>
            <p:cNvSpPr/>
            <p:nvPr/>
          </p:nvSpPr>
          <p:spPr>
            <a:xfrm>
              <a:off x="1005109" y="1863910"/>
              <a:ext cx="116622" cy="116559"/>
            </a:xfrm>
            <a:custGeom>
              <a:rect b="b" l="l" r="r" t="t"/>
              <a:pathLst>
                <a:path extrusionOk="0" h="5585" w="5588">
                  <a:moveTo>
                    <a:pt x="2794" y="0"/>
                  </a:moveTo>
                  <a:cubicBezTo>
                    <a:pt x="1255" y="0"/>
                    <a:pt x="1" y="1252"/>
                    <a:pt x="1" y="2793"/>
                  </a:cubicBezTo>
                  <a:cubicBezTo>
                    <a:pt x="1" y="4332"/>
                    <a:pt x="1255" y="5585"/>
                    <a:pt x="2794" y="5585"/>
                  </a:cubicBezTo>
                  <a:cubicBezTo>
                    <a:pt x="4333" y="5585"/>
                    <a:pt x="5587" y="4332"/>
                    <a:pt x="5587" y="2793"/>
                  </a:cubicBezTo>
                  <a:cubicBezTo>
                    <a:pt x="5587" y="1252"/>
                    <a:pt x="4333" y="0"/>
                    <a:pt x="2794" y="0"/>
                  </a:cubicBezTo>
                  <a:close/>
                </a:path>
              </a:pathLst>
            </a:custGeom>
            <a:solidFill>
              <a:srgbClr val="1B00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" name="Google Shape;526;p44"/>
            <p:cNvSpPr/>
            <p:nvPr/>
          </p:nvSpPr>
          <p:spPr>
            <a:xfrm>
              <a:off x="864491" y="1723250"/>
              <a:ext cx="397866" cy="397887"/>
            </a:xfrm>
            <a:custGeom>
              <a:rect b="b" l="l" r="r" t="t"/>
              <a:pathLst>
                <a:path extrusionOk="0" h="19065" w="19064">
                  <a:moveTo>
                    <a:pt x="14000" y="2271"/>
                  </a:moveTo>
                  <a:cubicBezTo>
                    <a:pt x="15539" y="2271"/>
                    <a:pt x="16794" y="3524"/>
                    <a:pt x="16794" y="5065"/>
                  </a:cubicBezTo>
                  <a:lnTo>
                    <a:pt x="16794" y="14000"/>
                  </a:lnTo>
                  <a:cubicBezTo>
                    <a:pt x="16794" y="15541"/>
                    <a:pt x="15539" y="16793"/>
                    <a:pt x="14000" y="16793"/>
                  </a:cubicBezTo>
                  <a:lnTo>
                    <a:pt x="5063" y="16793"/>
                  </a:lnTo>
                  <a:cubicBezTo>
                    <a:pt x="3524" y="16793"/>
                    <a:pt x="2272" y="15541"/>
                    <a:pt x="2272" y="14000"/>
                  </a:cubicBezTo>
                  <a:lnTo>
                    <a:pt x="2272" y="5065"/>
                  </a:lnTo>
                  <a:cubicBezTo>
                    <a:pt x="2272" y="3524"/>
                    <a:pt x="3524" y="2271"/>
                    <a:pt x="5063" y="2271"/>
                  </a:cubicBezTo>
                  <a:close/>
                  <a:moveTo>
                    <a:pt x="2829" y="0"/>
                  </a:moveTo>
                  <a:cubicBezTo>
                    <a:pt x="1290" y="0"/>
                    <a:pt x="0" y="1290"/>
                    <a:pt x="0" y="2831"/>
                  </a:cubicBezTo>
                  <a:lnTo>
                    <a:pt x="0" y="16234"/>
                  </a:lnTo>
                  <a:cubicBezTo>
                    <a:pt x="0" y="17775"/>
                    <a:pt x="1290" y="19065"/>
                    <a:pt x="2829" y="19065"/>
                  </a:cubicBezTo>
                  <a:lnTo>
                    <a:pt x="16235" y="19065"/>
                  </a:lnTo>
                  <a:cubicBezTo>
                    <a:pt x="17774" y="19065"/>
                    <a:pt x="19063" y="17775"/>
                    <a:pt x="19063" y="16234"/>
                  </a:cubicBezTo>
                  <a:lnTo>
                    <a:pt x="19063" y="2831"/>
                  </a:lnTo>
                  <a:cubicBezTo>
                    <a:pt x="19063" y="1290"/>
                    <a:pt x="17774" y="0"/>
                    <a:pt x="16235" y="0"/>
                  </a:cubicBezTo>
                  <a:close/>
                </a:path>
              </a:pathLst>
            </a:custGeom>
            <a:solidFill>
              <a:srgbClr val="1B00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27" name="Google Shape;527;p44"/>
          <p:cNvGrpSpPr/>
          <p:nvPr/>
        </p:nvGrpSpPr>
        <p:grpSpPr>
          <a:xfrm>
            <a:off x="6649085" y="3075476"/>
            <a:ext cx="279490" cy="196505"/>
            <a:chOff x="3386036" y="1746339"/>
            <a:chExt cx="397907" cy="279762"/>
          </a:xfrm>
        </p:grpSpPr>
        <p:sp>
          <p:nvSpPr>
            <p:cNvPr id="528" name="Google Shape;528;p44"/>
            <p:cNvSpPr/>
            <p:nvPr/>
          </p:nvSpPr>
          <p:spPr>
            <a:xfrm>
              <a:off x="3561652" y="1848954"/>
              <a:ext cx="59646" cy="74506"/>
            </a:xfrm>
            <a:custGeom>
              <a:rect b="b" l="l" r="r" t="t"/>
              <a:pathLst>
                <a:path extrusionOk="0" h="3570" w="2858">
                  <a:moveTo>
                    <a:pt x="1" y="0"/>
                  </a:moveTo>
                  <a:lnTo>
                    <a:pt x="1" y="3570"/>
                  </a:lnTo>
                  <a:lnTo>
                    <a:pt x="2858" y="178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B00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" name="Google Shape;529;p44"/>
            <p:cNvSpPr/>
            <p:nvPr/>
          </p:nvSpPr>
          <p:spPr>
            <a:xfrm>
              <a:off x="3386036" y="1746339"/>
              <a:ext cx="397907" cy="279762"/>
            </a:xfrm>
            <a:custGeom>
              <a:rect b="b" l="l" r="r" t="t"/>
              <a:pathLst>
                <a:path extrusionOk="0" h="13405" w="19066">
                  <a:moveTo>
                    <a:pt x="7858" y="3351"/>
                  </a:moveTo>
                  <a:cubicBezTo>
                    <a:pt x="7961" y="3351"/>
                    <a:pt x="8064" y="3379"/>
                    <a:pt x="8154" y="3436"/>
                  </a:cubicBezTo>
                  <a:lnTo>
                    <a:pt x="12622" y="6230"/>
                  </a:lnTo>
                  <a:cubicBezTo>
                    <a:pt x="12785" y="6330"/>
                    <a:pt x="12884" y="6509"/>
                    <a:pt x="12884" y="6702"/>
                  </a:cubicBezTo>
                  <a:cubicBezTo>
                    <a:pt x="12884" y="6895"/>
                    <a:pt x="12785" y="7073"/>
                    <a:pt x="12622" y="7176"/>
                  </a:cubicBezTo>
                  <a:lnTo>
                    <a:pt x="8154" y="9968"/>
                  </a:lnTo>
                  <a:cubicBezTo>
                    <a:pt x="8063" y="10025"/>
                    <a:pt x="7961" y="10053"/>
                    <a:pt x="7859" y="10053"/>
                  </a:cubicBezTo>
                  <a:cubicBezTo>
                    <a:pt x="7765" y="10053"/>
                    <a:pt x="7671" y="10029"/>
                    <a:pt x="7588" y="9983"/>
                  </a:cubicBezTo>
                  <a:cubicBezTo>
                    <a:pt x="7409" y="9884"/>
                    <a:pt x="7299" y="9699"/>
                    <a:pt x="7299" y="9495"/>
                  </a:cubicBezTo>
                  <a:lnTo>
                    <a:pt x="7299" y="3910"/>
                  </a:lnTo>
                  <a:cubicBezTo>
                    <a:pt x="7299" y="3707"/>
                    <a:pt x="7409" y="3519"/>
                    <a:pt x="7588" y="3420"/>
                  </a:cubicBezTo>
                  <a:cubicBezTo>
                    <a:pt x="7671" y="3374"/>
                    <a:pt x="7765" y="3351"/>
                    <a:pt x="7858" y="3351"/>
                  </a:cubicBezTo>
                  <a:close/>
                  <a:moveTo>
                    <a:pt x="2794" y="1"/>
                  </a:moveTo>
                  <a:cubicBezTo>
                    <a:pt x="1255" y="1"/>
                    <a:pt x="1" y="1253"/>
                    <a:pt x="1" y="2792"/>
                  </a:cubicBezTo>
                  <a:lnTo>
                    <a:pt x="1" y="10611"/>
                  </a:lnTo>
                  <a:cubicBezTo>
                    <a:pt x="1" y="12152"/>
                    <a:pt x="1255" y="13405"/>
                    <a:pt x="2794" y="13405"/>
                  </a:cubicBezTo>
                  <a:lnTo>
                    <a:pt x="16274" y="13405"/>
                  </a:lnTo>
                  <a:cubicBezTo>
                    <a:pt x="17813" y="13405"/>
                    <a:pt x="19065" y="12152"/>
                    <a:pt x="19065" y="10611"/>
                  </a:cubicBezTo>
                  <a:lnTo>
                    <a:pt x="19065" y="2792"/>
                  </a:lnTo>
                  <a:cubicBezTo>
                    <a:pt x="19065" y="1253"/>
                    <a:pt x="17813" y="1"/>
                    <a:pt x="16274" y="1"/>
                  </a:cubicBezTo>
                  <a:close/>
                </a:path>
              </a:pathLst>
            </a:custGeom>
            <a:solidFill>
              <a:srgbClr val="1B00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30" name="Google Shape;530;p44"/>
          <p:cNvGrpSpPr/>
          <p:nvPr/>
        </p:nvGrpSpPr>
        <p:grpSpPr>
          <a:xfrm>
            <a:off x="7023448" y="3033999"/>
            <a:ext cx="279490" cy="279461"/>
            <a:chOff x="5611350" y="1561258"/>
            <a:chExt cx="397907" cy="397866"/>
          </a:xfrm>
        </p:grpSpPr>
        <p:sp>
          <p:nvSpPr>
            <p:cNvPr id="531" name="Google Shape;531;p44"/>
            <p:cNvSpPr/>
            <p:nvPr/>
          </p:nvSpPr>
          <p:spPr>
            <a:xfrm>
              <a:off x="5713589" y="1812337"/>
              <a:ext cx="38443" cy="39653"/>
            </a:xfrm>
            <a:custGeom>
              <a:rect b="b" l="l" r="r" t="t"/>
              <a:pathLst>
                <a:path extrusionOk="0" h="1900" w="1842">
                  <a:moveTo>
                    <a:pt x="1842" y="1"/>
                  </a:moveTo>
                  <a:lnTo>
                    <a:pt x="630" y="486"/>
                  </a:lnTo>
                  <a:cubicBezTo>
                    <a:pt x="81" y="705"/>
                    <a:pt x="0" y="1450"/>
                    <a:pt x="490" y="1782"/>
                  </a:cubicBezTo>
                  <a:cubicBezTo>
                    <a:pt x="608" y="1862"/>
                    <a:pt x="755" y="1900"/>
                    <a:pt x="908" y="1900"/>
                  </a:cubicBezTo>
                  <a:cubicBezTo>
                    <a:pt x="1349" y="1900"/>
                    <a:pt x="1842" y="1590"/>
                    <a:pt x="1842" y="1092"/>
                  </a:cubicBezTo>
                  <a:lnTo>
                    <a:pt x="1842" y="1"/>
                  </a:lnTo>
                  <a:close/>
                </a:path>
              </a:pathLst>
            </a:custGeom>
            <a:solidFill>
              <a:srgbClr val="1B00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" name="Google Shape;532;p44"/>
            <p:cNvSpPr/>
            <p:nvPr/>
          </p:nvSpPr>
          <p:spPr>
            <a:xfrm>
              <a:off x="5830124" y="1789047"/>
              <a:ext cx="38505" cy="39653"/>
            </a:xfrm>
            <a:custGeom>
              <a:rect b="b" l="l" r="r" t="t"/>
              <a:pathLst>
                <a:path extrusionOk="0" h="1900" w="1845">
                  <a:moveTo>
                    <a:pt x="1844" y="1"/>
                  </a:moveTo>
                  <a:lnTo>
                    <a:pt x="631" y="485"/>
                  </a:lnTo>
                  <a:cubicBezTo>
                    <a:pt x="82" y="705"/>
                    <a:pt x="1" y="1450"/>
                    <a:pt x="491" y="1782"/>
                  </a:cubicBezTo>
                  <a:cubicBezTo>
                    <a:pt x="608" y="1862"/>
                    <a:pt x="755" y="1899"/>
                    <a:pt x="908" y="1899"/>
                  </a:cubicBezTo>
                  <a:cubicBezTo>
                    <a:pt x="1349" y="1899"/>
                    <a:pt x="1844" y="1588"/>
                    <a:pt x="1844" y="1090"/>
                  </a:cubicBezTo>
                  <a:lnTo>
                    <a:pt x="1844" y="1"/>
                  </a:lnTo>
                  <a:close/>
                </a:path>
              </a:pathLst>
            </a:custGeom>
            <a:solidFill>
              <a:srgbClr val="1B00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" name="Google Shape;533;p44"/>
            <p:cNvSpPr/>
            <p:nvPr/>
          </p:nvSpPr>
          <p:spPr>
            <a:xfrm>
              <a:off x="5611350" y="1561258"/>
              <a:ext cx="397907" cy="397866"/>
            </a:xfrm>
            <a:custGeom>
              <a:rect b="b" l="l" r="r" t="t"/>
              <a:pathLst>
                <a:path extrusionOk="0" h="19064" w="19066">
                  <a:moveTo>
                    <a:pt x="12883" y="3949"/>
                  </a:moveTo>
                  <a:cubicBezTo>
                    <a:pt x="13013" y="3949"/>
                    <a:pt x="13138" y="3991"/>
                    <a:pt x="13238" y="4073"/>
                  </a:cubicBezTo>
                  <a:cubicBezTo>
                    <a:pt x="13369" y="4179"/>
                    <a:pt x="13443" y="4339"/>
                    <a:pt x="13443" y="4505"/>
                  </a:cubicBezTo>
                  <a:lnTo>
                    <a:pt x="13443" y="12005"/>
                  </a:lnTo>
                  <a:cubicBezTo>
                    <a:pt x="13443" y="13161"/>
                    <a:pt x="12421" y="13941"/>
                    <a:pt x="11388" y="13941"/>
                  </a:cubicBezTo>
                  <a:cubicBezTo>
                    <a:pt x="10369" y="13941"/>
                    <a:pt x="9534" y="13113"/>
                    <a:pt x="9534" y="12085"/>
                  </a:cubicBezTo>
                  <a:cubicBezTo>
                    <a:pt x="9534" y="11323"/>
                    <a:pt x="9990" y="10647"/>
                    <a:pt x="10700" y="10364"/>
                  </a:cubicBezTo>
                  <a:lnTo>
                    <a:pt x="12327" y="9713"/>
                  </a:lnTo>
                  <a:lnTo>
                    <a:pt x="12327" y="7420"/>
                  </a:lnTo>
                  <a:lnTo>
                    <a:pt x="7859" y="8315"/>
                  </a:lnTo>
                  <a:lnTo>
                    <a:pt x="7859" y="13123"/>
                  </a:lnTo>
                  <a:cubicBezTo>
                    <a:pt x="7859" y="14277"/>
                    <a:pt x="6834" y="15057"/>
                    <a:pt x="5803" y="15057"/>
                  </a:cubicBezTo>
                  <a:cubicBezTo>
                    <a:pt x="4784" y="15057"/>
                    <a:pt x="3949" y="14229"/>
                    <a:pt x="3949" y="13203"/>
                  </a:cubicBezTo>
                  <a:cubicBezTo>
                    <a:pt x="3949" y="12439"/>
                    <a:pt x="4406" y="11763"/>
                    <a:pt x="5115" y="11480"/>
                  </a:cubicBezTo>
                  <a:lnTo>
                    <a:pt x="6741" y="10829"/>
                  </a:lnTo>
                  <a:lnTo>
                    <a:pt x="6741" y="5623"/>
                  </a:lnTo>
                  <a:cubicBezTo>
                    <a:pt x="6741" y="5356"/>
                    <a:pt x="6930" y="5128"/>
                    <a:pt x="7190" y="5074"/>
                  </a:cubicBezTo>
                  <a:lnTo>
                    <a:pt x="12775" y="3958"/>
                  </a:lnTo>
                  <a:cubicBezTo>
                    <a:pt x="12811" y="3952"/>
                    <a:pt x="12847" y="3949"/>
                    <a:pt x="12883" y="3949"/>
                  </a:cubicBezTo>
                  <a:close/>
                  <a:moveTo>
                    <a:pt x="9534" y="1"/>
                  </a:moveTo>
                  <a:cubicBezTo>
                    <a:pt x="4298" y="1"/>
                    <a:pt x="1" y="4296"/>
                    <a:pt x="1" y="9532"/>
                  </a:cubicBezTo>
                  <a:cubicBezTo>
                    <a:pt x="1" y="14769"/>
                    <a:pt x="4298" y="19064"/>
                    <a:pt x="9534" y="19064"/>
                  </a:cubicBezTo>
                  <a:cubicBezTo>
                    <a:pt x="14768" y="19064"/>
                    <a:pt x="19065" y="14769"/>
                    <a:pt x="19065" y="9532"/>
                  </a:cubicBezTo>
                  <a:cubicBezTo>
                    <a:pt x="19065" y="4296"/>
                    <a:pt x="14768" y="1"/>
                    <a:pt x="9534" y="1"/>
                  </a:cubicBezTo>
                  <a:close/>
                </a:path>
              </a:pathLst>
            </a:custGeom>
            <a:solidFill>
              <a:srgbClr val="1B00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" name="Google Shape;534;p44"/>
            <p:cNvSpPr/>
            <p:nvPr/>
          </p:nvSpPr>
          <p:spPr>
            <a:xfrm>
              <a:off x="5775341" y="1669507"/>
              <a:ext cx="93247" cy="41531"/>
            </a:xfrm>
            <a:custGeom>
              <a:rect b="b" l="l" r="r" t="t"/>
              <a:pathLst>
                <a:path extrusionOk="0" h="1990" w="4468">
                  <a:moveTo>
                    <a:pt x="4467" y="1"/>
                  </a:moveTo>
                  <a:lnTo>
                    <a:pt x="1" y="894"/>
                  </a:lnTo>
                  <a:lnTo>
                    <a:pt x="1" y="1989"/>
                  </a:lnTo>
                  <a:lnTo>
                    <a:pt x="4467" y="1096"/>
                  </a:lnTo>
                  <a:lnTo>
                    <a:pt x="4467" y="1"/>
                  </a:lnTo>
                  <a:close/>
                </a:path>
              </a:pathLst>
            </a:custGeom>
            <a:solidFill>
              <a:srgbClr val="1B00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535" name="Google Shape;535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20325" y="3460500"/>
            <a:ext cx="114300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6" name="Google Shape;536;p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36088" y="397825"/>
            <a:ext cx="1305475" cy="1305475"/>
          </a:xfrm>
          <a:prstGeom prst="rect">
            <a:avLst/>
          </a:prstGeom>
          <a:noFill/>
          <a:ln>
            <a:noFill/>
          </a:ln>
        </p:spPr>
      </p:pic>
      <p:sp>
        <p:nvSpPr>
          <p:cNvPr id="537" name="Google Shape;537;p44"/>
          <p:cNvSpPr txBox="1"/>
          <p:nvPr>
            <p:ph idx="2" type="ctrTitle"/>
          </p:nvPr>
        </p:nvSpPr>
        <p:spPr>
          <a:xfrm>
            <a:off x="5683199" y="4671979"/>
            <a:ext cx="2586000" cy="47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/>
              <a:t>Thanks to Slidesgo &amp; Flaticon for slide template and icons.   </a:t>
            </a:r>
            <a:endParaRPr sz="900"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38" name="Google Shape;538;p4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27894" y="4807250"/>
            <a:ext cx="698128" cy="279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3000" y="-28575"/>
            <a:ext cx="7801004" cy="520065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0"/>
          <p:cNvSpPr/>
          <p:nvPr/>
        </p:nvSpPr>
        <p:spPr>
          <a:xfrm flipH="1">
            <a:off x="-349700" y="-28575"/>
            <a:ext cx="5743575" cy="5200650"/>
          </a:xfrm>
          <a:custGeom>
            <a:rect b="b" l="l" r="r" t="t"/>
            <a:pathLst>
              <a:path extrusionOk="0" h="208026" w="229743">
                <a:moveTo>
                  <a:pt x="62865" y="1524"/>
                </a:moveTo>
                <a:lnTo>
                  <a:pt x="0" y="208026"/>
                </a:lnTo>
                <a:lnTo>
                  <a:pt x="229743" y="208026"/>
                </a:lnTo>
                <a:lnTo>
                  <a:pt x="229743" y="0"/>
                </a:lnTo>
                <a:close/>
              </a:path>
            </a:pathLst>
          </a:custGeom>
          <a:solidFill>
            <a:srgbClr val="1B0043"/>
          </a:solidFill>
          <a:ln>
            <a:noFill/>
          </a:ln>
        </p:spPr>
      </p:sp>
      <p:sp>
        <p:nvSpPr>
          <p:cNvPr id="190" name="Google Shape;190;p20"/>
          <p:cNvSpPr txBox="1"/>
          <p:nvPr>
            <p:ph type="ctrTitle"/>
          </p:nvPr>
        </p:nvSpPr>
        <p:spPr>
          <a:xfrm>
            <a:off x="400050" y="1186612"/>
            <a:ext cx="3867300" cy="970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/>
              <a:t>Networking </a:t>
            </a:r>
            <a:endParaRPr sz="2800">
              <a:solidFill>
                <a:schemeClr val="lt1"/>
              </a:solidFill>
            </a:endParaRPr>
          </a:p>
        </p:txBody>
      </p:sp>
      <p:sp>
        <p:nvSpPr>
          <p:cNvPr id="191" name="Google Shape;191;p20"/>
          <p:cNvSpPr txBox="1"/>
          <p:nvPr>
            <p:ph idx="1" type="subTitle"/>
          </p:nvPr>
        </p:nvSpPr>
        <p:spPr>
          <a:xfrm>
            <a:off x="400038" y="2157088"/>
            <a:ext cx="3340500" cy="97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/>
              <a:t>Is a business and social </a:t>
            </a:r>
            <a:r>
              <a:rPr lang="es" sz="1400"/>
              <a:t>activity, that is completed both online and face to face. It is designed to create business relationships, create or act upon business opportunities and share information.  </a:t>
            </a:r>
            <a:r>
              <a:rPr lang="es" sz="1400"/>
              <a:t> </a:t>
            </a:r>
            <a:endParaRPr sz="14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21"/>
          <p:cNvPicPr preferRelativeResize="0"/>
          <p:nvPr/>
        </p:nvPicPr>
        <p:blipFill>
          <a:blip r:embed="rId3">
            <a:alphaModFix amt="15000"/>
          </a:blip>
          <a:stretch>
            <a:fillRect/>
          </a:stretch>
        </p:blipFill>
        <p:spPr>
          <a:xfrm>
            <a:off x="2124575" y="0"/>
            <a:ext cx="77152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1"/>
          <p:cNvSpPr/>
          <p:nvPr/>
        </p:nvSpPr>
        <p:spPr>
          <a:xfrm flipH="1">
            <a:off x="-349700" y="-28575"/>
            <a:ext cx="5743575" cy="5200650"/>
          </a:xfrm>
          <a:custGeom>
            <a:rect b="b" l="l" r="r" t="t"/>
            <a:pathLst>
              <a:path extrusionOk="0" h="208026" w="229743">
                <a:moveTo>
                  <a:pt x="62865" y="1524"/>
                </a:moveTo>
                <a:lnTo>
                  <a:pt x="0" y="208026"/>
                </a:lnTo>
                <a:lnTo>
                  <a:pt x="229743" y="208026"/>
                </a:lnTo>
                <a:lnTo>
                  <a:pt x="229743" y="0"/>
                </a:lnTo>
                <a:close/>
              </a:path>
            </a:pathLst>
          </a:custGeom>
          <a:solidFill>
            <a:srgbClr val="1B0043"/>
          </a:solidFill>
          <a:ln>
            <a:noFill/>
          </a:ln>
        </p:spPr>
      </p:sp>
      <p:sp>
        <p:nvSpPr>
          <p:cNvPr id="198" name="Google Shape;198;p21"/>
          <p:cNvSpPr txBox="1"/>
          <p:nvPr>
            <p:ph type="ctrTitle"/>
          </p:nvPr>
        </p:nvSpPr>
        <p:spPr>
          <a:xfrm>
            <a:off x="178013" y="2086500"/>
            <a:ext cx="4395300" cy="970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/>
              <a:t>What do the </a:t>
            </a:r>
            <a:r>
              <a:rPr lang="es" sz="2800"/>
              <a:t>statistics</a:t>
            </a:r>
            <a:r>
              <a:rPr lang="es" sz="2800"/>
              <a:t> say? </a:t>
            </a:r>
            <a:endParaRPr sz="2800">
              <a:solidFill>
                <a:schemeClr val="lt1"/>
              </a:solidFill>
            </a:endParaRPr>
          </a:p>
        </p:txBody>
      </p:sp>
      <p:sp>
        <p:nvSpPr>
          <p:cNvPr id="199" name="Google Shape;199;p21"/>
          <p:cNvSpPr txBox="1"/>
          <p:nvPr/>
        </p:nvSpPr>
        <p:spPr>
          <a:xfrm>
            <a:off x="5221525" y="271150"/>
            <a:ext cx="3818700" cy="280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0000"/>
                </a:solidFill>
              </a:rPr>
              <a:t>85%</a:t>
            </a:r>
            <a:r>
              <a:rPr lang="es">
                <a:solidFill>
                  <a:srgbClr val="1B0043"/>
                </a:solidFill>
              </a:rPr>
              <a:t> of jobs are filled through networking </a:t>
            </a:r>
            <a:endParaRPr>
              <a:solidFill>
                <a:srgbClr val="1B0043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0000"/>
                </a:solidFill>
              </a:rPr>
              <a:t>72%</a:t>
            </a:r>
            <a:r>
              <a:rPr lang="es">
                <a:solidFill>
                  <a:srgbClr val="1B0043"/>
                </a:solidFill>
              </a:rPr>
              <a:t> of people say their impressions are impacted by how someone appears and their handshake</a:t>
            </a:r>
            <a:endParaRPr>
              <a:solidFill>
                <a:srgbClr val="1B0043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B0043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251B"/>
                </a:solidFill>
              </a:rPr>
              <a:t>1</a:t>
            </a:r>
            <a:r>
              <a:rPr lang="es">
                <a:solidFill>
                  <a:srgbClr val="1B0043"/>
                </a:solidFill>
              </a:rPr>
              <a:t> in </a:t>
            </a:r>
            <a:r>
              <a:rPr lang="es">
                <a:solidFill>
                  <a:srgbClr val="FF251B"/>
                </a:solidFill>
              </a:rPr>
              <a:t>4 </a:t>
            </a:r>
            <a:r>
              <a:rPr lang="es">
                <a:solidFill>
                  <a:srgbClr val="1B0043"/>
                </a:solidFill>
              </a:rPr>
              <a:t>don’t network at all </a:t>
            </a:r>
            <a:endParaRPr>
              <a:solidFill>
                <a:srgbClr val="1B0043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B0043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0000"/>
                </a:solidFill>
              </a:rPr>
              <a:t>41%</a:t>
            </a:r>
            <a:r>
              <a:rPr lang="es">
                <a:solidFill>
                  <a:srgbClr val="1B0043"/>
                </a:solidFill>
              </a:rPr>
              <a:t> of networkers want to network more frequently but don’t have enough time</a:t>
            </a:r>
            <a:endParaRPr>
              <a:solidFill>
                <a:srgbClr val="1B0043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B0043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0000"/>
                </a:solidFill>
              </a:rPr>
              <a:t>68%</a:t>
            </a:r>
            <a:r>
              <a:rPr lang="es">
                <a:solidFill>
                  <a:srgbClr val="1B0043"/>
                </a:solidFill>
              </a:rPr>
              <a:t> of entry-level professionals value face-to-face networking more than online </a:t>
            </a:r>
            <a:endParaRPr>
              <a:solidFill>
                <a:srgbClr val="1B0043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B0043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1B0043"/>
                </a:solidFill>
              </a:rPr>
              <a:t>Only </a:t>
            </a:r>
            <a:r>
              <a:rPr lang="es">
                <a:solidFill>
                  <a:srgbClr val="FF0000"/>
                </a:solidFill>
              </a:rPr>
              <a:t>11%</a:t>
            </a:r>
            <a:r>
              <a:rPr lang="es">
                <a:solidFill>
                  <a:srgbClr val="1B0043"/>
                </a:solidFill>
              </a:rPr>
              <a:t> of LinkedIn users have more than 100 people in their network</a:t>
            </a:r>
            <a:endParaRPr>
              <a:solidFill>
                <a:srgbClr val="1B0043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1B0043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1B0043"/>
              </a:solidFill>
            </a:endParaRPr>
          </a:p>
        </p:txBody>
      </p:sp>
      <p:sp>
        <p:nvSpPr>
          <p:cNvPr id="200" name="Google Shape;200;p21"/>
          <p:cNvSpPr txBox="1"/>
          <p:nvPr/>
        </p:nvSpPr>
        <p:spPr>
          <a:xfrm>
            <a:off x="5388625" y="4554150"/>
            <a:ext cx="36516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rgbClr val="FF251B"/>
                </a:solidFill>
              </a:rPr>
              <a:t>15 surprising stats on Networking and Face-to-Face Communication – Hub Spot Blog –Aja Frost - 2017 </a:t>
            </a:r>
            <a:endParaRPr>
              <a:solidFill>
                <a:srgbClr val="FF251B"/>
              </a:solidFill>
              <a:latin typeface="Assistant ExtraLight"/>
              <a:ea typeface="Assistant ExtraLight"/>
              <a:cs typeface="Assistant ExtraLight"/>
              <a:sym typeface="Assistant ExtraLigh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83925" y="-74276"/>
            <a:ext cx="6286126" cy="6286126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22"/>
          <p:cNvSpPr/>
          <p:nvPr/>
        </p:nvSpPr>
        <p:spPr>
          <a:xfrm flipH="1">
            <a:off x="-349700" y="-28575"/>
            <a:ext cx="5743575" cy="5200650"/>
          </a:xfrm>
          <a:custGeom>
            <a:rect b="b" l="l" r="r" t="t"/>
            <a:pathLst>
              <a:path extrusionOk="0" h="208026" w="229743">
                <a:moveTo>
                  <a:pt x="62865" y="1524"/>
                </a:moveTo>
                <a:lnTo>
                  <a:pt x="0" y="208026"/>
                </a:lnTo>
                <a:lnTo>
                  <a:pt x="229743" y="208026"/>
                </a:lnTo>
                <a:lnTo>
                  <a:pt x="229743" y="0"/>
                </a:lnTo>
                <a:close/>
              </a:path>
            </a:pathLst>
          </a:custGeom>
          <a:solidFill>
            <a:srgbClr val="1B0043"/>
          </a:solidFill>
          <a:ln>
            <a:noFill/>
          </a:ln>
        </p:spPr>
      </p:sp>
      <p:sp>
        <p:nvSpPr>
          <p:cNvPr id="207" name="Google Shape;207;p22"/>
          <p:cNvSpPr txBox="1"/>
          <p:nvPr>
            <p:ph type="ctrTitle"/>
          </p:nvPr>
        </p:nvSpPr>
        <p:spPr>
          <a:xfrm>
            <a:off x="400050" y="1186612"/>
            <a:ext cx="3867300" cy="970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/>
              <a:t>Personal Brand</a:t>
            </a:r>
            <a:r>
              <a:rPr lang="es" sz="2800"/>
              <a:t> </a:t>
            </a:r>
            <a:endParaRPr sz="2800">
              <a:solidFill>
                <a:schemeClr val="lt1"/>
              </a:solidFill>
            </a:endParaRPr>
          </a:p>
        </p:txBody>
      </p:sp>
      <p:sp>
        <p:nvSpPr>
          <p:cNvPr id="208" name="Google Shape;208;p22"/>
          <p:cNvSpPr txBox="1"/>
          <p:nvPr>
            <p:ph idx="1" type="subTitle"/>
          </p:nvPr>
        </p:nvSpPr>
        <p:spPr>
          <a:xfrm>
            <a:off x="400038" y="2157088"/>
            <a:ext cx="3340500" cy="97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/>
              <a:t>Is the </a:t>
            </a:r>
            <a:r>
              <a:rPr lang="es" sz="1400"/>
              <a:t>conscious</a:t>
            </a:r>
            <a:r>
              <a:rPr lang="es" sz="1400"/>
              <a:t> effort to create and influence public perception of your ability, </a:t>
            </a:r>
            <a:r>
              <a:rPr lang="es" sz="1400"/>
              <a:t>reputation</a:t>
            </a:r>
            <a:r>
              <a:rPr lang="es" sz="1400"/>
              <a:t> and knowledge. </a:t>
            </a:r>
            <a:endParaRPr sz="14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23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30850" y="0"/>
            <a:ext cx="769693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23"/>
          <p:cNvSpPr/>
          <p:nvPr/>
        </p:nvSpPr>
        <p:spPr>
          <a:xfrm flipH="1">
            <a:off x="-349700" y="-28575"/>
            <a:ext cx="5743575" cy="5200650"/>
          </a:xfrm>
          <a:custGeom>
            <a:rect b="b" l="l" r="r" t="t"/>
            <a:pathLst>
              <a:path extrusionOk="0" h="208026" w="229743">
                <a:moveTo>
                  <a:pt x="62865" y="1524"/>
                </a:moveTo>
                <a:lnTo>
                  <a:pt x="0" y="208026"/>
                </a:lnTo>
                <a:lnTo>
                  <a:pt x="229743" y="208026"/>
                </a:lnTo>
                <a:lnTo>
                  <a:pt x="229743" y="0"/>
                </a:lnTo>
                <a:close/>
              </a:path>
            </a:pathLst>
          </a:custGeom>
          <a:solidFill>
            <a:srgbClr val="1B0043"/>
          </a:solidFill>
          <a:ln>
            <a:noFill/>
          </a:ln>
        </p:spPr>
      </p:sp>
      <p:sp>
        <p:nvSpPr>
          <p:cNvPr id="215" name="Google Shape;215;p23"/>
          <p:cNvSpPr txBox="1"/>
          <p:nvPr>
            <p:ph type="ctrTitle"/>
          </p:nvPr>
        </p:nvSpPr>
        <p:spPr>
          <a:xfrm>
            <a:off x="55375" y="2086512"/>
            <a:ext cx="3867300" cy="970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3300"/>
              <a:t>Let’s check in...</a:t>
            </a:r>
            <a:endParaRPr sz="33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80950" y="0"/>
            <a:ext cx="771527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24"/>
          <p:cNvSpPr/>
          <p:nvPr/>
        </p:nvSpPr>
        <p:spPr>
          <a:xfrm flipH="1">
            <a:off x="-349700" y="-28575"/>
            <a:ext cx="5743575" cy="5200650"/>
          </a:xfrm>
          <a:custGeom>
            <a:rect b="b" l="l" r="r" t="t"/>
            <a:pathLst>
              <a:path extrusionOk="0" h="208026" w="229743">
                <a:moveTo>
                  <a:pt x="62865" y="1524"/>
                </a:moveTo>
                <a:lnTo>
                  <a:pt x="0" y="208026"/>
                </a:lnTo>
                <a:lnTo>
                  <a:pt x="229743" y="208026"/>
                </a:lnTo>
                <a:lnTo>
                  <a:pt x="229743" y="0"/>
                </a:lnTo>
                <a:close/>
              </a:path>
            </a:pathLst>
          </a:custGeom>
          <a:solidFill>
            <a:srgbClr val="1B0043"/>
          </a:solidFill>
          <a:ln>
            <a:noFill/>
          </a:ln>
        </p:spPr>
      </p:sp>
      <p:sp>
        <p:nvSpPr>
          <p:cNvPr id="222" name="Google Shape;222;p24"/>
          <p:cNvSpPr txBox="1"/>
          <p:nvPr>
            <p:ph type="ctrTitle"/>
          </p:nvPr>
        </p:nvSpPr>
        <p:spPr>
          <a:xfrm>
            <a:off x="32350" y="2455012"/>
            <a:ext cx="3867300" cy="970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3300"/>
              <a:t>You need to choose your network and approach </a:t>
            </a:r>
            <a:r>
              <a:rPr lang="es" sz="3300"/>
              <a:t>carefully</a:t>
            </a:r>
            <a:r>
              <a:rPr lang="es" sz="3300"/>
              <a:t>...</a:t>
            </a:r>
            <a:endParaRPr sz="33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25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29804" t="0"/>
          <a:stretch/>
        </p:blipFill>
        <p:spPr>
          <a:xfrm>
            <a:off x="-726754" y="0"/>
            <a:ext cx="5415674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25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b="0" l="14900" r="0" t="0"/>
          <a:stretch/>
        </p:blipFill>
        <p:spPr>
          <a:xfrm>
            <a:off x="4688925" y="0"/>
            <a:ext cx="6715351" cy="526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p26"/>
          <p:cNvPicPr preferRelativeResize="0"/>
          <p:nvPr/>
        </p:nvPicPr>
        <p:blipFill rotWithShape="1">
          <a:blip r:embed="rId3">
            <a:alphaModFix/>
          </a:blip>
          <a:srcRect b="0" l="8239" r="8106" t="0"/>
          <a:stretch/>
        </p:blipFill>
        <p:spPr>
          <a:xfrm>
            <a:off x="-1809750" y="-161925"/>
            <a:ext cx="6860726" cy="546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26"/>
          <p:cNvPicPr preferRelativeResize="0"/>
          <p:nvPr/>
        </p:nvPicPr>
        <p:blipFill rotWithShape="1">
          <a:blip r:embed="rId4">
            <a:alphaModFix/>
          </a:blip>
          <a:srcRect b="0" l="36516" r="0" t="0"/>
          <a:stretch/>
        </p:blipFill>
        <p:spPr>
          <a:xfrm>
            <a:off x="4336275" y="-7725"/>
            <a:ext cx="5206325" cy="5467350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26"/>
          <p:cNvSpPr txBox="1"/>
          <p:nvPr>
            <p:ph type="ctrTitle"/>
          </p:nvPr>
        </p:nvSpPr>
        <p:spPr>
          <a:xfrm>
            <a:off x="3404850" y="3286662"/>
            <a:ext cx="3867300" cy="970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0"/>
              <a:t>VS</a:t>
            </a:r>
            <a:endParaRPr sz="10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arketing Newsletter">
  <a:themeElements>
    <a:clrScheme name="Simple Light">
      <a:dk1>
        <a:srgbClr val="3F267B"/>
      </a:dk1>
      <a:lt1>
        <a:srgbClr val="F3F3F3"/>
      </a:lt1>
      <a:dk2>
        <a:srgbClr val="D9D9D9"/>
      </a:dk2>
      <a:lt2>
        <a:srgbClr val="6245A7"/>
      </a:lt2>
      <a:accent1>
        <a:srgbClr val="5CA89D"/>
      </a:accent1>
      <a:accent2>
        <a:srgbClr val="603ABB"/>
      </a:accent2>
      <a:accent3>
        <a:srgbClr val="3B1D81"/>
      </a:accent3>
      <a:accent4>
        <a:srgbClr val="8F6DDF"/>
      </a:accent4>
      <a:accent5>
        <a:srgbClr val="3100A5"/>
      </a:accent5>
      <a:accent6>
        <a:srgbClr val="8A58FF"/>
      </a:accent6>
      <a:hlink>
        <a:srgbClr val="F3F3F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