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8" r:id="rId2"/>
    <p:sldId id="256" r:id="rId3"/>
    <p:sldId id="257" r:id="rId4"/>
    <p:sldId id="259" r:id="rId5"/>
    <p:sldId id="260" r:id="rId6"/>
  </p:sldIdLst>
  <p:sldSz cx="7315200" cy="9144000"/>
  <p:notesSz cx="48006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5" d="100"/>
          <a:sy n="95" d="100"/>
        </p:scale>
        <p:origin x="32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404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9F98D-1643-51B7-3EE2-D40DB2D44A03}"/>
              </a:ext>
            </a:extLst>
          </p:cNvPr>
          <p:cNvSpPr txBox="1"/>
          <p:nvPr/>
        </p:nvSpPr>
        <p:spPr>
          <a:xfrm>
            <a:off x="228600" y="198195"/>
            <a:ext cx="68580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following slides outline the expected layout of a Meta (Facebook/Instagram) sized advertisement providing a template and an example.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can be used in the following ways: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Posted on social media sites (include other required information in the text section of the post)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Exporting Your Recruitment Material as an Image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Once you've finished editing your template slide in PowerPoint, you'll need to export it as an image file. Delete the "TEMPLATE" label from the corner before exporting.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Microsoft PowerPoint (Mac or Windows):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 → Export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(Mac) or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 → Save As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(Windows). Under file format, choose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JPEG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When prompted, select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Slide Only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(not "Every Slide"). This will save your slide as a high-resolution image you can print or upload directly to social media.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Google Slides: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 → Download → PNG image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JPEG image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This automatically downloads the current slide as an image.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format to choose: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the best quality, especially for printed posters or anywhere text sharpness matters. JPEG is fine for social media if file size is a concern, but PNG is preferred in most cases.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Meta (Facebook/Instagram) posts: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Upload the exported PNG directly as your post image. The Meta template is already sized to the recommended 4:5 (1080×1350) for feed posts.</a:t>
            </a:r>
          </a:p>
        </p:txBody>
      </p:sp>
    </p:spTree>
    <p:extLst>
      <p:ext uri="{BB962C8B-B14F-4D97-AF65-F5344CB8AC3E}">
        <p14:creationId xmlns:p14="http://schemas.microsoft.com/office/powerpoint/2010/main" val="153774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023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25F98F-168B-391F-AC5A-3DE05CF9E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96784"/>
            <a:ext cx="7315200" cy="1347216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0" y="0"/>
            <a:ext cx="1097280" cy="27432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097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023D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TEMPLATE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128751" y="-288146"/>
            <a:ext cx="6858000" cy="1645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[YOUR STUDY TITLE HERE]</a:t>
            </a:r>
            <a:endParaRPr lang="en-US" sz="2800" dirty="0"/>
          </a:p>
        </p:txBody>
      </p:sp>
      <p:sp>
        <p:nvSpPr>
          <p:cNvPr id="8" name="Text 4"/>
          <p:cNvSpPr/>
          <p:nvPr/>
        </p:nvSpPr>
        <p:spPr>
          <a:xfrm>
            <a:off x="110169" y="7924941"/>
            <a:ext cx="4367237" cy="11454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This study has approval from the ACAP University College Human Research Ethics Committee (EC00447, Approval Number </a:t>
            </a:r>
            <a:r>
              <a:rPr lang="en-US" sz="14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xxxx</a:t>
            </a:r>
            <a:r>
              <a:rPr lang="en-US" sz="1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). For any concerns about the ethical conduct of this research, contact: hrec@navitas.com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169947-6424-8155-B3F8-98A3546E642B}"/>
              </a:ext>
            </a:extLst>
          </p:cNvPr>
          <p:cNvSpPr txBox="1"/>
          <p:nvPr/>
        </p:nvSpPr>
        <p:spPr>
          <a:xfrm>
            <a:off x="2394856" y="4552919"/>
            <a:ext cx="2914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Add image on blue space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7A8D9E-177F-FDD0-06A5-0369EF7CF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441" y="8117396"/>
            <a:ext cx="2156832" cy="6761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1023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CBC0B7-ED24-C776-BFFD-13A22D1BAD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495" t="233" r="21731" b="-1"/>
          <a:stretch>
            <a:fillRect/>
          </a:stretch>
        </p:blipFill>
        <p:spPr>
          <a:xfrm>
            <a:off x="-2" y="0"/>
            <a:ext cx="7315201" cy="8450316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0" y="0"/>
            <a:ext cx="1005840" cy="274320"/>
          </a:xfrm>
          <a:prstGeom prst="rect">
            <a:avLst/>
          </a:prstGeom>
          <a:solidFill>
            <a:srgbClr val="02C39A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005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-72261" y="5255"/>
            <a:ext cx="7459717" cy="148090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Are You a New Parent?</a:t>
            </a:r>
            <a:endParaRPr lang="en-US" sz="3600" dirty="0"/>
          </a:p>
          <a:p>
            <a:pPr marL="0" indent="0" algn="ctr">
              <a:lnSpc>
                <a:spcPct val="115000"/>
              </a:lnSpc>
              <a:buNone/>
            </a:pPr>
            <a:r>
              <a:rPr lang="en-US" sz="2400" b="1" i="1" dirty="0">
                <a:solidFill>
                  <a:srgbClr val="FFFFFF"/>
                </a:solidFill>
                <a:latin typeface="Arial Narrow" panose="020B0606020202030204" pitchFamily="34" charset="0"/>
                <a:ea typeface="Arial" pitchFamily="34" charset="-122"/>
                <a:cs typeface="Arabic Typesetting" panose="020F0502020204030204" pitchFamily="66" charset="-78"/>
              </a:rPr>
              <a:t>Share Your Experience</a:t>
            </a:r>
            <a:endParaRPr lang="en-US" sz="2400" i="1" dirty="0">
              <a:latin typeface="Arial Narrow" panose="020B0606020202030204" pitchFamily="34" charset="0"/>
              <a:cs typeface="Arabic Typesetting" panose="020F0502020204030204" pitchFamily="66" charset="-78"/>
            </a:endParaRPr>
          </a:p>
        </p:txBody>
      </p:sp>
      <p:sp>
        <p:nvSpPr>
          <p:cNvPr id="6" name="Shape 3"/>
          <p:cNvSpPr/>
          <p:nvPr/>
        </p:nvSpPr>
        <p:spPr>
          <a:xfrm>
            <a:off x="-3" y="7809186"/>
            <a:ext cx="7315200" cy="1344557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AU"/>
          </a:p>
        </p:txBody>
      </p:sp>
      <p:pic>
        <p:nvPicPr>
          <p:cNvPr id="7" name="Image 1" descr="logo_blue_cle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301" y="8150773"/>
            <a:ext cx="2253339" cy="70380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26727" y="7915327"/>
            <a:ext cx="4518845" cy="11708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This study has approval from the ACAP University College Human Research Ethics Committee (EC00447, Approval Number </a:t>
            </a:r>
            <a:r>
              <a:rPr lang="en-US" sz="14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xxxx</a:t>
            </a:r>
            <a:r>
              <a:rPr lang="en-US" sz="1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). For any concerns about the ethical conduct of this research, contact: hrec@navitas.com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5F9457A-C702-DC75-A98D-6EA03A15520A}"/>
              </a:ext>
            </a:extLst>
          </p:cNvPr>
          <p:cNvSpPr txBox="1"/>
          <p:nvPr/>
        </p:nvSpPr>
        <p:spPr>
          <a:xfrm>
            <a:off x="2307021" y="587934"/>
            <a:ext cx="395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Example Mock-up - Desktop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F6570C0-3C86-C528-52D6-8E822BD93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595" y="1120337"/>
            <a:ext cx="4043357" cy="78875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8302855-BE22-E0A8-DA55-FF1B8833B5D9}"/>
              </a:ext>
            </a:extLst>
          </p:cNvPr>
          <p:cNvSpPr txBox="1"/>
          <p:nvPr/>
        </p:nvSpPr>
        <p:spPr>
          <a:xfrm>
            <a:off x="1923393" y="1163527"/>
            <a:ext cx="258029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ptos Black" panose="020B0004020202020204" pitchFamily="34" charset="0"/>
              </a:rPr>
              <a:t>Parenting Study</a:t>
            </a:r>
          </a:p>
        </p:txBody>
      </p:sp>
    </p:spTree>
    <p:extLst>
      <p:ext uri="{BB962C8B-B14F-4D97-AF65-F5344CB8AC3E}">
        <p14:creationId xmlns:p14="http://schemas.microsoft.com/office/powerpoint/2010/main" val="289643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D0A312-9F48-3BCF-7C05-F1133B6EA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393" y="1305198"/>
            <a:ext cx="3391855" cy="70710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E36E0C-845C-BE27-C0B4-45712F1122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9145"/>
          <a:stretch>
            <a:fillRect/>
          </a:stretch>
        </p:blipFill>
        <p:spPr>
          <a:xfrm>
            <a:off x="2541605" y="1455669"/>
            <a:ext cx="1962015" cy="3678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014059-92CD-6E2C-F89E-FCADAACE5499}"/>
              </a:ext>
            </a:extLst>
          </p:cNvPr>
          <p:cNvSpPr txBox="1"/>
          <p:nvPr/>
        </p:nvSpPr>
        <p:spPr>
          <a:xfrm>
            <a:off x="2102069" y="644457"/>
            <a:ext cx="291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Mock-up: Mobile</a:t>
            </a:r>
          </a:p>
        </p:txBody>
      </p:sp>
    </p:spTree>
    <p:extLst>
      <p:ext uri="{BB962C8B-B14F-4D97-AF65-F5344CB8AC3E}">
        <p14:creationId xmlns:p14="http://schemas.microsoft.com/office/powerpoint/2010/main" val="2490359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369</Words>
  <Application>Microsoft Macintosh PowerPoint</Application>
  <PresentationFormat>Custom</PresentationFormat>
  <Paragraphs>33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 Black</vt:lpstr>
      <vt:lpstr>Arial</vt:lpstr>
      <vt:lpstr>Arial Narrow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ACAP Recruitment Social Media Post Templates</dc:title>
  <dc:subject/>
  <dc:creator/>
  <cp:keywords/>
  <dc:description/>
  <cp:lastModifiedBy>Dominique Quitoriano</cp:lastModifiedBy>
  <cp:revision>4</cp:revision>
  <dcterms:created xsi:type="dcterms:W3CDTF">2026-02-20T00:40:45Z</dcterms:created>
  <dcterms:modified xsi:type="dcterms:W3CDTF">2026-03-09T23:55:29Z</dcterms:modified>
  <cp:category/>
</cp:coreProperties>
</file>